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60" r:id="rId1"/>
  </p:sldMasterIdLst>
  <p:notesMasterIdLst>
    <p:notesMasterId r:id="rId9"/>
  </p:notesMasterIdLst>
  <p:sldIdLst>
    <p:sldId id="256" r:id="rId2"/>
    <p:sldId id="257" r:id="rId3"/>
    <p:sldId id="258" r:id="rId4"/>
    <p:sldId id="259" r:id="rId5"/>
    <p:sldId id="260" r:id="rId6"/>
    <p:sldId id="261" r:id="rId7"/>
    <p:sldId id="262" r:id="rId8"/>
  </p:sldIdLst>
  <p:sldSz cx="9144000" cy="5143500" type="screen16x9"/>
  <p:notesSz cx="6858000" cy="9144000"/>
  <p:embeddedFontLst>
    <p:embeddedFont>
      <p:font typeface="Proxima Nova" panose="020B0604020202020204" charset="0"/>
      <p:regular r:id="rId10"/>
      <p:bold r:id="rId11"/>
      <p:italic r:id="rId12"/>
      <p:boldItalic r:id="rId1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snapToGrid="0">
      <p:cViewPr varScale="1">
        <p:scale>
          <a:sx n="102" d="100"/>
          <a:sy n="102" d="100"/>
        </p:scale>
        <p:origin x="826"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4.fntdata"/><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3.fntdata"/><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Введение в настройку служб Windows 11 актуально для пользователей, которые хотят оптимизировать свою систему для стабильной работы и защиты от возможных угроз. Службы Windows выполняют множество фоновых задач, которые важны для системы, но некоторые из них можно адаптировать под нужды пользователя. </a:t>
            </a:r>
          </a:p>
          <a:p>
            <a:endParaRPr/>
          </a:p>
          <a:p>
            <a:r>
              <a:t>Оптимизация помогает улучшить скорость загрузки, экономит ресурсы, что полезно особенно для устаревших или менее мощных устройств. Более того, изменение настроек служб, которые могут представлять риски, защищает систему от вредоносных программ, тем самым повышая уровень безопасности.</a:t>
            </a:r>
          </a:p>
          <a:p>
            <a:endParaRPr/>
          </a:p>
          <a:p>
            <a:r>
              <a:t>Настройка служб также позволяет уменьшить сложность управления системой, делая её более интуитивной и надёжной в долгосрочной перспективе. В этой презентации мы рассмотрим ключевые службы, которые можно адаптировать, и шаги по их безопасной настройке.</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Для понимания управления службами важно выделить ключевые из них, которые активно участвуют в функционировании системы. К ним относятся System Main Service — центральная служба управления и распределения системных ресурсов, которая поддерживает стабильную работу приложений и служб.</a:t>
            </a:r>
          </a:p>
          <a:p>
            <a:endParaRPr/>
          </a:p>
          <a:p>
            <a:r>
              <a:t>Следующая важная служба — Windows Update. Она отвечает за регулярные обновления операционной системы и драйверов, обеспечивая защиту от уязвимостей. При настройке этой службы стоит учесть потребности в безопасности и производительности.</a:t>
            </a:r>
          </a:p>
          <a:p>
            <a:endParaRPr/>
          </a:p>
          <a:p>
            <a:r>
              <a:t>Кроме того, Windows Defender, который встроен в систему, обеспечивает защиту от вирусов и других угроз. Эта служба играет важную роль, особенно если отсутствует антивирус стороннего разработчика.</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Настройка служб для производительности в Windows 11 — это первый шаг к повышению скорости и снижению нагрузки на ресурсы системы. Отключение ненужных служб, таких как Bluetooth, которые редко используются, позволит освободить память и повысить стабильность работы.</a:t>
            </a:r>
          </a:p>
          <a:p>
            <a:endParaRPr/>
          </a:p>
          <a:p>
            <a:r>
              <a:t>Оптимизация System Main Service поможет уменьшить потребление ресурсов, особенно на менее мощных устройствах. Также это поможет системе лучше обрабатывать многозадачность, сохраняя стабильную работу даже при высокой нагрузке.</a:t>
            </a:r>
          </a:p>
          <a:p>
            <a:endParaRPr/>
          </a:p>
          <a:p>
            <a:r>
              <a:t>Использование командной строки или PowerShell для установки приоритетов выполнения служб — это эффективный способ улучшить производительность, позволяя управлять включением и отключением сервисов в реальном времени.</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Для обеспечения безопасности Windows 11 важно уделить внимание конфигурации служб, отвечающих за удалённый доступ и сетевую безопасность. Отключение служб, связанных с удалённым доступом, таких как Remote Desktop и Remote Assistance, поможет предотвратить несанкционированные подключения.</a:t>
            </a:r>
          </a:p>
          <a:p>
            <a:endParaRPr/>
          </a:p>
          <a:p>
            <a:r>
              <a:t>Служба Windows Defender должна быть правильно настроена для обеспечения антивирусной защиты. Включение SmartScreen защитит от потенциально опасных приложений и файлов. Эта встроенная защита является важным уровнем безопасности в Windows 11.</a:t>
            </a:r>
          </a:p>
          <a:p>
            <a:endParaRPr/>
          </a:p>
          <a:p>
            <a:r>
              <a:t>Настройка служб сетевой безопасности, включая параметры Брандмауэра, обеспечит защиту от сетевых угроз. Это особенно важно для компьютеров, которые часто подключаются к публичным или незащищённым сетям.</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При выборе между ручной и автоматической настройкой служб Windows 11 важно учитывать технические знания пользователя и цель настройки. Ручная настройка предоставляет более высокий уровень контроля, позволяя точно выбирать службы, которые нужны для работы, и отключать ненужные, чтобы повысить производительность.</a:t>
            </a:r>
          </a:p>
          <a:p>
            <a:endParaRPr/>
          </a:p>
          <a:p>
            <a:r>
              <a:t>Автоматическая настройка, основанная на стандартных предустановках, подходит для тех, кто не хочет тратить время на детальное управление. Она обеспечивает общую безопасность и производительность для большинства пользователей.</a:t>
            </a:r>
          </a:p>
          <a:p>
            <a:endParaRPr/>
          </a:p>
          <a:p>
            <a:r>
              <a:t>Использование командной строки и PowerShell помогает администраторам и опытным пользователям автоматизировать задачи и выполнять более сложные настройки, обеспечивая гибкость и эффективность.</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idx="1"/>
          </p:nvPr>
        </p:nvSpPr>
        <p:spPr/>
        <p:txBody>
          <a:bodyPr/>
          <a:lstStyle/>
          <a:p>
            <a:r>
              <a:t>Заключение по настройке служб Windows 11 фокусируется на важности регулярного контроля и корректного подхода к изменениям. Регулярная проверка включенных и отключенных служб поможет сохранять стабильность и высокую производительность системы.</a:t>
            </a:r>
          </a:p>
          <a:p>
            <a:endParaRPr/>
          </a:p>
          <a:p>
            <a:r>
              <a:t>Создание точек восстановления — это ключевая рекомендация, чтобы быстро вернуться к предыдущим настройкам в случае непредвиденных ошибок. Настройки безопасности и производительности будут защищены благодаря таким резервным копиям.</a:t>
            </a:r>
          </a:p>
          <a:p>
            <a:endParaRPr/>
          </a:p>
          <a:p>
            <a:r>
              <a:t>Наконец, актуальные обновления Windows и служб — это гарантия защиты от новых угроз. Поддержка служб в актуальном состоянии помогает предотвратить уязвимости и поддерживать систему стабильной и быстрой.</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bg>
      <p:bgPr>
        <a:solidFill>
          <a:schemeClr val="dk1"/>
        </a:solidFill>
        <a:effectLst/>
      </p:bgPr>
    </p:bg>
    <p:spTree>
      <p:nvGrpSpPr>
        <p:cNvPr id="1" name="Shape 9"/>
        <p:cNvGrpSpPr/>
        <p:nvPr/>
      </p:nvGrpSpPr>
      <p:grpSpPr>
        <a:xfrm>
          <a:off x="0" y="0"/>
          <a:ext cx="0" cy="0"/>
          <a:chOff x="0" y="0"/>
          <a:chExt cx="0" cy="0"/>
        </a:xfrm>
      </p:grpSpPr>
      <p:cxnSp>
        <p:nvCxnSpPr>
          <p:cNvPr id="10" name="Google Shape;10;p2"/>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1" name="Google Shape;11;p2"/>
          <p:cNvSpPr txBox="1">
            <a:spLocks noGrp="1"/>
          </p:cNvSpPr>
          <p:nvPr>
            <p:ph type="ctrTitle"/>
          </p:nvPr>
        </p:nvSpPr>
        <p:spPr>
          <a:xfrm>
            <a:off x="510450" y="1257300"/>
            <a:ext cx="8123100" cy="15885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a:endParaRPr/>
          </a:p>
        </p:txBody>
      </p:sp>
      <p:sp>
        <p:nvSpPr>
          <p:cNvPr id="12" name="Google Shape;12;p2"/>
          <p:cNvSpPr txBox="1">
            <a:spLocks noGrp="1"/>
          </p:cNvSpPr>
          <p:nvPr>
            <p:ph type="subTitle" idx="1"/>
          </p:nvPr>
        </p:nvSpPr>
        <p:spPr>
          <a:xfrm>
            <a:off x="510450" y="3182313"/>
            <a:ext cx="8123100" cy="6300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400"/>
              <a:buNone/>
              <a:defRPr sz="2400">
                <a:solidFill>
                  <a:schemeClr val="lt1"/>
                </a:solidFill>
              </a:defRPr>
            </a:lvl1pPr>
            <a:lvl2pPr lvl="1">
              <a:lnSpc>
                <a:spcPct val="100000"/>
              </a:lnSpc>
              <a:spcBef>
                <a:spcPts val="0"/>
              </a:spcBef>
              <a:spcAft>
                <a:spcPts val="0"/>
              </a:spcAft>
              <a:buClr>
                <a:schemeClr val="lt1"/>
              </a:buClr>
              <a:buSzPts val="2400"/>
              <a:buNone/>
              <a:defRPr sz="2400">
                <a:solidFill>
                  <a:schemeClr val="lt1"/>
                </a:solidFill>
              </a:defRPr>
            </a:lvl2pPr>
            <a:lvl3pPr lvl="2">
              <a:lnSpc>
                <a:spcPct val="100000"/>
              </a:lnSpc>
              <a:spcBef>
                <a:spcPts val="0"/>
              </a:spcBef>
              <a:spcAft>
                <a:spcPts val="0"/>
              </a:spcAft>
              <a:buClr>
                <a:schemeClr val="lt1"/>
              </a:buClr>
              <a:buSzPts val="2400"/>
              <a:buNone/>
              <a:defRPr sz="2400">
                <a:solidFill>
                  <a:schemeClr val="lt1"/>
                </a:solidFill>
              </a:defRPr>
            </a:lvl3pPr>
            <a:lvl4pPr lvl="3">
              <a:lnSpc>
                <a:spcPct val="100000"/>
              </a:lnSpc>
              <a:spcBef>
                <a:spcPts val="0"/>
              </a:spcBef>
              <a:spcAft>
                <a:spcPts val="0"/>
              </a:spcAft>
              <a:buClr>
                <a:schemeClr val="lt1"/>
              </a:buClr>
              <a:buSzPts val="2400"/>
              <a:buNone/>
              <a:defRPr sz="2400">
                <a:solidFill>
                  <a:schemeClr val="lt1"/>
                </a:solidFill>
              </a:defRPr>
            </a:lvl4pPr>
            <a:lvl5pPr lvl="4">
              <a:lnSpc>
                <a:spcPct val="100000"/>
              </a:lnSpc>
              <a:spcBef>
                <a:spcPts val="0"/>
              </a:spcBef>
              <a:spcAft>
                <a:spcPts val="0"/>
              </a:spcAft>
              <a:buClr>
                <a:schemeClr val="lt1"/>
              </a:buClr>
              <a:buSzPts val="2400"/>
              <a:buNone/>
              <a:defRPr sz="2400">
                <a:solidFill>
                  <a:schemeClr val="lt1"/>
                </a:solidFill>
              </a:defRPr>
            </a:lvl5pPr>
            <a:lvl6pPr lvl="5">
              <a:lnSpc>
                <a:spcPct val="100000"/>
              </a:lnSpc>
              <a:spcBef>
                <a:spcPts val="0"/>
              </a:spcBef>
              <a:spcAft>
                <a:spcPts val="0"/>
              </a:spcAft>
              <a:buClr>
                <a:schemeClr val="lt1"/>
              </a:buClr>
              <a:buSzPts val="2400"/>
              <a:buNone/>
              <a:defRPr sz="2400">
                <a:solidFill>
                  <a:schemeClr val="lt1"/>
                </a:solidFill>
              </a:defRPr>
            </a:lvl6pPr>
            <a:lvl7pPr lvl="6">
              <a:lnSpc>
                <a:spcPct val="100000"/>
              </a:lnSpc>
              <a:spcBef>
                <a:spcPts val="0"/>
              </a:spcBef>
              <a:spcAft>
                <a:spcPts val="0"/>
              </a:spcAft>
              <a:buClr>
                <a:schemeClr val="lt1"/>
              </a:buClr>
              <a:buSzPts val="2400"/>
              <a:buNone/>
              <a:defRPr sz="2400">
                <a:solidFill>
                  <a:schemeClr val="lt1"/>
                </a:solidFill>
              </a:defRPr>
            </a:lvl7pPr>
            <a:lvl8pPr lvl="7">
              <a:lnSpc>
                <a:spcPct val="100000"/>
              </a:lnSpc>
              <a:spcBef>
                <a:spcPts val="0"/>
              </a:spcBef>
              <a:spcAft>
                <a:spcPts val="0"/>
              </a:spcAft>
              <a:buClr>
                <a:schemeClr val="lt1"/>
              </a:buClr>
              <a:buSzPts val="2400"/>
              <a:buNone/>
              <a:defRPr sz="2400">
                <a:solidFill>
                  <a:schemeClr val="lt1"/>
                </a:solidFill>
              </a:defRPr>
            </a:lvl8pPr>
            <a:lvl9pPr lvl="8">
              <a:lnSpc>
                <a:spcPct val="100000"/>
              </a:lnSpc>
              <a:spcBef>
                <a:spcPts val="0"/>
              </a:spcBef>
              <a:spcAft>
                <a:spcPts val="0"/>
              </a:spcAft>
              <a:buClr>
                <a:schemeClr val="lt1"/>
              </a:buClr>
              <a:buSzPts val="2400"/>
              <a:buNone/>
              <a:defRPr sz="2400">
                <a:solidFill>
                  <a:schemeClr val="lt1"/>
                </a:solidFill>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4"/>
        <p:cNvGrpSpPr/>
        <p:nvPr/>
      </p:nvGrpSpPr>
      <p:grpSpPr>
        <a:xfrm>
          <a:off x="0" y="0"/>
          <a:ext cx="0" cy="0"/>
          <a:chOff x="0" y="0"/>
          <a:chExt cx="0" cy="0"/>
        </a:xfrm>
      </p:grpSpPr>
      <p:sp>
        <p:nvSpPr>
          <p:cNvPr id="55" name="Google Shape;55;p11"/>
          <p:cNvSpPr txBox="1">
            <a:spLocks noGrp="1"/>
          </p:cNvSpPr>
          <p:nvPr>
            <p:ph type="body" idx="1"/>
          </p:nvPr>
        </p:nvSpPr>
        <p:spPr>
          <a:xfrm>
            <a:off x="311700" y="42368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100"/>
              <a:buNone/>
              <a:defRPr sz="2100"/>
            </a:lvl1pPr>
          </a:lstStyle>
          <a:p>
            <a:endParaRPr/>
          </a:p>
        </p:txBody>
      </p:sp>
      <p:sp>
        <p:nvSpPr>
          <p:cNvPr id="56" name="Google Shape;56;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7"/>
        <p:cNvGrpSpPr/>
        <p:nvPr/>
      </p:nvGrpSpPr>
      <p:grpSpPr>
        <a:xfrm>
          <a:off x="0" y="0"/>
          <a:ext cx="0" cy="0"/>
          <a:chOff x="0" y="0"/>
          <a:chExt cx="0" cy="0"/>
        </a:xfrm>
      </p:grpSpPr>
      <p:sp>
        <p:nvSpPr>
          <p:cNvPr id="58" name="Google Shape;58;p12"/>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12"/>
          <p:cNvSpPr txBox="1">
            <a:spLocks noGrp="1"/>
          </p:cNvSpPr>
          <p:nvPr>
            <p:ph type="title" hasCustomPrompt="1"/>
          </p:nvPr>
        </p:nvSpPr>
        <p:spPr>
          <a:xfrm>
            <a:off x="311700" y="991475"/>
            <a:ext cx="8520600" cy="19179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14000"/>
              <a:buNone/>
              <a:defRPr sz="14000" b="1"/>
            </a:lvl1pPr>
            <a:lvl2pPr lvl="1" algn="ctr">
              <a:spcBef>
                <a:spcPts val="0"/>
              </a:spcBef>
              <a:spcAft>
                <a:spcPts val="0"/>
              </a:spcAft>
              <a:buSzPts val="14000"/>
              <a:buNone/>
              <a:defRPr sz="14000" b="1"/>
            </a:lvl2pPr>
            <a:lvl3pPr lvl="2" algn="ctr">
              <a:spcBef>
                <a:spcPts val="0"/>
              </a:spcBef>
              <a:spcAft>
                <a:spcPts val="0"/>
              </a:spcAft>
              <a:buSzPts val="14000"/>
              <a:buNone/>
              <a:defRPr sz="14000" b="1"/>
            </a:lvl3pPr>
            <a:lvl4pPr lvl="3" algn="ctr">
              <a:spcBef>
                <a:spcPts val="0"/>
              </a:spcBef>
              <a:spcAft>
                <a:spcPts val="0"/>
              </a:spcAft>
              <a:buSzPts val="14000"/>
              <a:buNone/>
              <a:defRPr sz="14000" b="1"/>
            </a:lvl4pPr>
            <a:lvl5pPr lvl="4" algn="ctr">
              <a:spcBef>
                <a:spcPts val="0"/>
              </a:spcBef>
              <a:spcAft>
                <a:spcPts val="0"/>
              </a:spcAft>
              <a:buSzPts val="14000"/>
              <a:buNone/>
              <a:defRPr sz="14000" b="1"/>
            </a:lvl5pPr>
            <a:lvl6pPr lvl="5" algn="ctr">
              <a:spcBef>
                <a:spcPts val="0"/>
              </a:spcBef>
              <a:spcAft>
                <a:spcPts val="0"/>
              </a:spcAft>
              <a:buSzPts val="14000"/>
              <a:buNone/>
              <a:defRPr sz="14000" b="1"/>
            </a:lvl6pPr>
            <a:lvl7pPr lvl="6" algn="ctr">
              <a:spcBef>
                <a:spcPts val="0"/>
              </a:spcBef>
              <a:spcAft>
                <a:spcPts val="0"/>
              </a:spcAft>
              <a:buSzPts val="14000"/>
              <a:buNone/>
              <a:defRPr sz="14000" b="1"/>
            </a:lvl7pPr>
            <a:lvl8pPr lvl="7" algn="ctr">
              <a:spcBef>
                <a:spcPts val="0"/>
              </a:spcBef>
              <a:spcAft>
                <a:spcPts val="0"/>
              </a:spcAft>
              <a:buSzPts val="14000"/>
              <a:buNone/>
              <a:defRPr sz="14000" b="1"/>
            </a:lvl8pPr>
            <a:lvl9pPr lvl="8" algn="ctr">
              <a:spcBef>
                <a:spcPts val="0"/>
              </a:spcBef>
              <a:spcAft>
                <a:spcPts val="0"/>
              </a:spcAft>
              <a:buSzPts val="14000"/>
              <a:buNone/>
              <a:defRPr sz="14000" b="1"/>
            </a:lvl9pPr>
          </a:lstStyle>
          <a:p>
            <a:r>
              <a:t>xx%</a:t>
            </a:r>
          </a:p>
        </p:txBody>
      </p:sp>
      <p:sp>
        <p:nvSpPr>
          <p:cNvPr id="60" name="Google Shape;60;p12"/>
          <p:cNvSpPr txBox="1">
            <a:spLocks noGrp="1"/>
          </p:cNvSpPr>
          <p:nvPr>
            <p:ph type="body" idx="1"/>
          </p:nvPr>
        </p:nvSpPr>
        <p:spPr>
          <a:xfrm>
            <a:off x="311700" y="3071300"/>
            <a:ext cx="8520600" cy="901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2"/>
        <p:cNvGrpSpPr/>
        <p:nvPr/>
      </p:nvGrpSpPr>
      <p:grpSpPr>
        <a:xfrm>
          <a:off x="0" y="0"/>
          <a:ext cx="0" cy="0"/>
          <a:chOff x="0" y="0"/>
          <a:chExt cx="0" cy="0"/>
        </a:xfrm>
      </p:grpSpPr>
      <p:sp>
        <p:nvSpPr>
          <p:cNvPr id="63" name="Google Shape;63;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userDrawn="1">
  <p:cSld name="SECTION_HEADER">
    <p:bg>
      <p:bgPr>
        <a:solidFill>
          <a:schemeClr val="dk1"/>
        </a:solidFill>
        <a:effectLst/>
      </p:bgPr>
    </p:bg>
    <p:spTree>
      <p:nvGrpSpPr>
        <p:cNvPr id="1" name="Shape 13"/>
        <p:cNvGrpSpPr/>
        <p:nvPr/>
      </p:nvGrpSpPr>
      <p:grpSpPr>
        <a:xfrm>
          <a:off x="0" y="0"/>
          <a:ext cx="0" cy="0"/>
          <a:chOff x="0" y="0"/>
          <a:chExt cx="0" cy="0"/>
        </a:xfrm>
      </p:grpSpPr>
      <p:cxnSp>
        <p:nvCxnSpPr>
          <p:cNvPr id="14" name="Google Shape;14;p3"/>
          <p:cNvCxnSpPr/>
          <p:nvPr/>
        </p:nvCxnSpPr>
        <p:spPr>
          <a:xfrm>
            <a:off x="0" y="2998150"/>
            <a:ext cx="9144000" cy="0"/>
          </a:xfrm>
          <a:prstGeom prst="straightConnector1">
            <a:avLst/>
          </a:prstGeom>
          <a:noFill/>
          <a:ln w="19050" cap="flat" cmpd="sng">
            <a:solidFill>
              <a:schemeClr val="lt2"/>
            </a:solidFill>
            <a:prstDash val="solid"/>
            <a:round/>
            <a:headEnd type="none" w="sm" len="sm"/>
            <a:tailEnd type="none" w="sm" len="sm"/>
          </a:ln>
        </p:spPr>
      </p:cxnSp>
      <p:sp>
        <p:nvSpPr>
          <p:cNvPr id="15" name="Google Shape;15;p3"/>
          <p:cNvSpPr txBox="1">
            <a:spLocks noGrp="1"/>
          </p:cNvSpPr>
          <p:nvPr>
            <p:ph type="title"/>
          </p:nvPr>
        </p:nvSpPr>
        <p:spPr>
          <a:xfrm>
            <a:off x="510450" y="2057400"/>
            <a:ext cx="8123100" cy="7788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3600"/>
              <a:buNone/>
              <a:defRPr sz="3600">
                <a:solidFill>
                  <a:schemeClr val="lt1"/>
                </a:solidFill>
              </a:defRPr>
            </a:lvl1pPr>
            <a:lvl2pPr lvl="1">
              <a:spcBef>
                <a:spcPts val="0"/>
              </a:spcBef>
              <a:spcAft>
                <a:spcPts val="0"/>
              </a:spcAft>
              <a:buClr>
                <a:schemeClr val="lt1"/>
              </a:buClr>
              <a:buSzPts val="3600"/>
              <a:buNone/>
              <a:defRPr sz="3600">
                <a:solidFill>
                  <a:schemeClr val="lt1"/>
                </a:solidFill>
              </a:defRPr>
            </a:lvl2pPr>
            <a:lvl3pPr lvl="2">
              <a:spcBef>
                <a:spcPts val="0"/>
              </a:spcBef>
              <a:spcAft>
                <a:spcPts val="0"/>
              </a:spcAft>
              <a:buClr>
                <a:schemeClr val="lt1"/>
              </a:buClr>
              <a:buSzPts val="3600"/>
              <a:buNone/>
              <a:defRPr sz="3600">
                <a:solidFill>
                  <a:schemeClr val="lt1"/>
                </a:solidFill>
              </a:defRPr>
            </a:lvl3pPr>
            <a:lvl4pPr lvl="3">
              <a:spcBef>
                <a:spcPts val="0"/>
              </a:spcBef>
              <a:spcAft>
                <a:spcPts val="0"/>
              </a:spcAft>
              <a:buClr>
                <a:schemeClr val="lt1"/>
              </a:buClr>
              <a:buSzPts val="3600"/>
              <a:buNone/>
              <a:defRPr sz="3600">
                <a:solidFill>
                  <a:schemeClr val="lt1"/>
                </a:solidFill>
              </a:defRPr>
            </a:lvl4pPr>
            <a:lvl5pPr lvl="4">
              <a:spcBef>
                <a:spcPts val="0"/>
              </a:spcBef>
              <a:spcAft>
                <a:spcPts val="0"/>
              </a:spcAft>
              <a:buClr>
                <a:schemeClr val="lt1"/>
              </a:buClr>
              <a:buSzPts val="3600"/>
              <a:buNone/>
              <a:defRPr sz="3600">
                <a:solidFill>
                  <a:schemeClr val="lt1"/>
                </a:solidFill>
              </a:defRPr>
            </a:lvl5pPr>
            <a:lvl6pPr lvl="5">
              <a:spcBef>
                <a:spcPts val="0"/>
              </a:spcBef>
              <a:spcAft>
                <a:spcPts val="0"/>
              </a:spcAft>
              <a:buClr>
                <a:schemeClr val="lt1"/>
              </a:buClr>
              <a:buSzPts val="3600"/>
              <a:buNone/>
              <a:defRPr sz="3600">
                <a:solidFill>
                  <a:schemeClr val="lt1"/>
                </a:solidFill>
              </a:defRPr>
            </a:lvl6pPr>
            <a:lvl7pPr lvl="6">
              <a:spcBef>
                <a:spcPts val="0"/>
              </a:spcBef>
              <a:spcAft>
                <a:spcPts val="0"/>
              </a:spcAft>
              <a:buClr>
                <a:schemeClr val="lt1"/>
              </a:buClr>
              <a:buSzPts val="3600"/>
              <a:buNone/>
              <a:defRPr sz="3600">
                <a:solidFill>
                  <a:schemeClr val="lt1"/>
                </a:solidFill>
              </a:defRPr>
            </a:lvl7pPr>
            <a:lvl8pPr lvl="7">
              <a:spcBef>
                <a:spcPts val="0"/>
              </a:spcBef>
              <a:spcAft>
                <a:spcPts val="0"/>
              </a:spcAft>
              <a:buClr>
                <a:schemeClr val="lt1"/>
              </a:buClr>
              <a:buSzPts val="3600"/>
              <a:buNone/>
              <a:defRPr sz="3600">
                <a:solidFill>
                  <a:schemeClr val="lt1"/>
                </a:solidFill>
              </a:defRPr>
            </a:lvl8pPr>
            <a:lvl9pPr lvl="8">
              <a:spcBef>
                <a:spcPts val="0"/>
              </a:spcBef>
              <a:spcAft>
                <a:spcPts val="0"/>
              </a:spcAft>
              <a:buClr>
                <a:schemeClr val="lt1"/>
              </a:buClr>
              <a:buSzPts val="3600"/>
              <a:buNone/>
              <a:defRPr sz="3600">
                <a:solidFill>
                  <a:schemeClr val="lt1"/>
                </a:solidFill>
              </a:defRPr>
            </a:lvl9pPr>
          </a:lstStyle>
          <a:p>
            <a:endParaRPr/>
          </a:p>
        </p:txBody>
      </p:sp>
      <p:sp>
        <p:nvSpPr>
          <p:cNvPr id="16" name="Google Shape;16;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7"/>
        <p:cNvGrpSpPr/>
        <p:nvPr/>
      </p:nvGrpSpPr>
      <p:grpSpPr>
        <a:xfrm>
          <a:off x="0" y="0"/>
          <a:ext cx="0" cy="0"/>
          <a:chOff x="0" y="0"/>
          <a:chExt cx="0" cy="0"/>
        </a:xfrm>
      </p:grpSpPr>
      <p:sp>
        <p:nvSpPr>
          <p:cNvPr id="18" name="Google Shape;18;p4"/>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19;p4"/>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200"/>
              <a:buNone/>
              <a:defRPr sz="22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0" name="Google Shape;20;p4"/>
          <p:cNvSpPr txBox="1">
            <a:spLocks noGrp="1"/>
          </p:cNvSpPr>
          <p:nvPr>
            <p:ph type="body" idx="1"/>
          </p:nvPr>
        </p:nvSpPr>
        <p:spPr>
          <a:xfrm>
            <a:off x="311700" y="1304875"/>
            <a:ext cx="8520600" cy="3416400"/>
          </a:xfrm>
          <a:prstGeom prst="rect">
            <a:avLst/>
          </a:prstGeom>
        </p:spPr>
        <p:txBody>
          <a:bodyPr spcFirstLastPara="1" wrap="square" lIns="91425" tIns="91425" rIns="91425" bIns="91425" anchor="t" anchorCtr="0">
            <a:normAutofit/>
          </a:bodyPr>
          <a:lstStyle>
            <a:lvl1pPr marL="457200" lvl="0" indent="-330200">
              <a:spcBef>
                <a:spcPts val="0"/>
              </a:spcBef>
              <a:spcAft>
                <a:spcPts val="0"/>
              </a:spcAft>
              <a:buSzPts val="1600"/>
              <a:buChar char="●"/>
              <a:defRPr sz="1600"/>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1" name="Google Shape;21;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4"/>
                </a:solidFill>
              </a:defRPr>
            </a:lvl1pPr>
            <a:lvl2pPr lvl="1">
              <a:buNone/>
              <a:defRPr>
                <a:solidFill>
                  <a:schemeClr val="accent4"/>
                </a:solidFill>
              </a:defRPr>
            </a:lvl2pPr>
            <a:lvl3pPr lvl="2">
              <a:buNone/>
              <a:defRPr>
                <a:solidFill>
                  <a:schemeClr val="accent4"/>
                </a:solidFill>
              </a:defRPr>
            </a:lvl3pPr>
            <a:lvl4pPr lvl="3">
              <a:buNone/>
              <a:defRPr>
                <a:solidFill>
                  <a:schemeClr val="accent4"/>
                </a:solidFill>
              </a:defRPr>
            </a:lvl4pPr>
            <a:lvl5pPr lvl="4">
              <a:buNone/>
              <a:defRPr>
                <a:solidFill>
                  <a:schemeClr val="accent4"/>
                </a:solidFill>
              </a:defRPr>
            </a:lvl5pPr>
            <a:lvl6pPr lvl="5">
              <a:buNone/>
              <a:defRPr>
                <a:solidFill>
                  <a:schemeClr val="accent4"/>
                </a:solidFill>
              </a:defRPr>
            </a:lvl6pPr>
            <a:lvl7pPr lvl="6">
              <a:buNone/>
              <a:defRPr>
                <a:solidFill>
                  <a:schemeClr val="accent4"/>
                </a:solidFill>
              </a:defRPr>
            </a:lvl7pPr>
            <a:lvl8pPr lvl="7">
              <a:buNone/>
              <a:defRPr>
                <a:solidFill>
                  <a:schemeClr val="accent4"/>
                </a:solidFill>
              </a:defRPr>
            </a:lvl8pPr>
            <a:lvl9pPr lvl="8">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22" name="Google Shape;22;p4"/>
          <p:cNvSpPr txBox="1">
            <a:spLocks noGrp="1"/>
          </p:cNvSpPr>
          <p:nvPr>
            <p:ph type="subTitle" idx="2"/>
          </p:nvPr>
        </p:nvSpPr>
        <p:spPr>
          <a:xfrm>
            <a:off x="387975" y="789025"/>
            <a:ext cx="8520600" cy="833100"/>
          </a:xfrm>
          <a:prstGeom prst="rect">
            <a:avLst/>
          </a:prstGeom>
        </p:spPr>
        <p:txBody>
          <a:bodyPr spcFirstLastPara="1" wrap="square" lIns="91425" tIns="91425" rIns="91425" bIns="91425" anchor="t" anchorCtr="0">
            <a:normAutofit/>
          </a:bodyPr>
          <a:lstStyle>
            <a:lvl1pPr lvl="0">
              <a:spcBef>
                <a:spcPts val="0"/>
              </a:spcBef>
              <a:spcAft>
                <a:spcPts val="0"/>
              </a:spcAft>
              <a:buSzPts val="1500"/>
              <a:buNone/>
              <a:defRPr sz="15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Agenda" userDrawn="1">
  <p:cSld name="TITLE_AND_BODY_1">
    <p:spTree>
      <p:nvGrpSpPr>
        <p:cNvPr id="1" name="Shape 23"/>
        <p:cNvGrpSpPr/>
        <p:nvPr/>
      </p:nvGrpSpPr>
      <p:grpSpPr>
        <a:xfrm>
          <a:off x="0" y="0"/>
          <a:ext cx="0" cy="0"/>
          <a:chOff x="0" y="0"/>
          <a:chExt cx="0" cy="0"/>
        </a:xfrm>
      </p:grpSpPr>
      <p:sp>
        <p:nvSpPr>
          <p:cNvPr id="24" name="Google Shape;24;p5"/>
          <p:cNvSpPr/>
          <p:nvPr/>
        </p:nvSpPr>
        <p:spPr>
          <a:xfrm>
            <a:off x="0"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5"/>
          <p:cNvSpPr txBox="1">
            <a:spLocks noGrp="1"/>
          </p:cNvSpPr>
          <p:nvPr>
            <p:ph type="title" hasCustomPrompt="1"/>
          </p:nvPr>
        </p:nvSpPr>
        <p:spPr>
          <a:xfrm>
            <a:off x="311700" y="0"/>
            <a:ext cx="8520600" cy="712925"/>
          </a:xfrm>
          <a:prstGeom prst="rect">
            <a:avLst/>
          </a:prstGeom>
        </p:spPr>
        <p:txBody>
          <a:bodyPr spcFirstLastPara="1" wrap="square" lIns="91425" tIns="91425" rIns="91425" bIns="91425" anchor="ctr" anchorCtr="0">
            <a:normAutofit/>
          </a:bodyPr>
          <a:lstStyle>
            <a:lvl1pPr lvl="0" rtl="0">
              <a:spcBef>
                <a:spcPts val="0"/>
              </a:spcBef>
              <a:spcAft>
                <a:spcPts val="0"/>
              </a:spcAft>
              <a:buSzPts val="2200"/>
              <a:buNone/>
              <a:defRPr sz="2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r>
              <a:rPr lang="en-US" dirty="0"/>
              <a:t>Agenda</a:t>
            </a:r>
            <a:endParaRPr dirty="0"/>
          </a:p>
        </p:txBody>
      </p:sp>
      <p:sp>
        <p:nvSpPr>
          <p:cNvPr id="26" name="Google Shape;26;p5"/>
          <p:cNvSpPr txBox="1">
            <a:spLocks noGrp="1"/>
          </p:cNvSpPr>
          <p:nvPr>
            <p:ph type="body" idx="1"/>
          </p:nvPr>
        </p:nvSpPr>
        <p:spPr>
          <a:xfrm>
            <a:off x="311700" y="1194734"/>
            <a:ext cx="8520600" cy="3850965"/>
          </a:xfrm>
          <a:prstGeom prst="rect">
            <a:avLst/>
          </a:prstGeom>
        </p:spPr>
        <p:txBody>
          <a:bodyPr spcFirstLastPara="1" wrap="square" lIns="91425" tIns="91425" rIns="91425" bIns="91425" anchor="t" anchorCtr="0">
            <a:normAutofit/>
          </a:bodyPr>
          <a:lstStyle>
            <a:lvl1pPr marL="457200" lvl="0" indent="-330200" rtl="0">
              <a:spcBef>
                <a:spcPts val="0"/>
              </a:spcBef>
              <a:spcAft>
                <a:spcPts val="0"/>
              </a:spcAft>
              <a:buSzPts val="1600"/>
              <a:buChar char="●"/>
              <a:defRPr sz="1600"/>
            </a:lvl1pPr>
            <a:lvl2pPr marL="914400" lvl="1" indent="-317500" rtl="0">
              <a:spcBef>
                <a:spcPts val="0"/>
              </a:spcBef>
              <a:spcAft>
                <a:spcPts val="0"/>
              </a:spcAft>
              <a:buSzPts val="1400"/>
              <a:buChar char="○"/>
              <a:defRPr/>
            </a:lvl2pPr>
            <a:lvl3pPr marL="1371600" lvl="2" indent="-317500" rtl="0">
              <a:spcBef>
                <a:spcPts val="0"/>
              </a:spcBef>
              <a:spcAft>
                <a:spcPts val="0"/>
              </a:spcAft>
              <a:buSzPts val="1400"/>
              <a:buChar char="■"/>
              <a:defRPr/>
            </a:lvl3pPr>
            <a:lvl4pPr marL="1828800" lvl="3" indent="-317500" rtl="0">
              <a:spcBef>
                <a:spcPts val="0"/>
              </a:spcBef>
              <a:spcAft>
                <a:spcPts val="0"/>
              </a:spcAft>
              <a:buSzPts val="1400"/>
              <a:buChar char="●"/>
              <a:defRPr/>
            </a:lvl4pPr>
            <a:lvl5pPr marL="2286000" lvl="4" indent="-317500" rtl="0">
              <a:spcBef>
                <a:spcPts val="0"/>
              </a:spcBef>
              <a:spcAft>
                <a:spcPts val="0"/>
              </a:spcAft>
              <a:buSzPts val="1400"/>
              <a:buChar char="○"/>
              <a:defRPr/>
            </a:lvl5pPr>
            <a:lvl6pPr marL="2743200" lvl="5" indent="-317500" rtl="0">
              <a:spcBef>
                <a:spcPts val="0"/>
              </a:spcBef>
              <a:spcAft>
                <a:spcPts val="0"/>
              </a:spcAft>
              <a:buSzPts val="1400"/>
              <a:buChar char="■"/>
              <a:defRPr/>
            </a:lvl6pPr>
            <a:lvl7pPr marL="3200400" lvl="6" indent="-317500" rtl="0">
              <a:spcBef>
                <a:spcPts val="0"/>
              </a:spcBef>
              <a:spcAft>
                <a:spcPts val="0"/>
              </a:spcAft>
              <a:buSzPts val="1400"/>
              <a:buChar char="●"/>
              <a:defRPr/>
            </a:lvl7pPr>
            <a:lvl8pPr marL="3657600" lvl="7" indent="-317500" rtl="0">
              <a:spcBef>
                <a:spcPts val="0"/>
              </a:spcBef>
              <a:spcAft>
                <a:spcPts val="0"/>
              </a:spcAft>
              <a:buSzPts val="1400"/>
              <a:buChar char="○"/>
              <a:defRPr/>
            </a:lvl8pPr>
            <a:lvl9pPr marL="4114800" lvl="8" indent="-317500" rtl="0">
              <a:spcBef>
                <a:spcPts val="0"/>
              </a:spcBef>
              <a:spcAft>
                <a:spcPts val="0"/>
              </a:spcAft>
              <a:buSzPts val="1400"/>
              <a:buChar char="■"/>
              <a:defRPr/>
            </a:lvl9pPr>
          </a:lstStyle>
          <a:p>
            <a:endParaRPr dirty="0"/>
          </a:p>
        </p:txBody>
      </p:sp>
      <p:sp>
        <p:nvSpPr>
          <p:cNvPr id="27" name="Google Shape;27;p5"/>
          <p:cNvSpPr txBox="1">
            <a:spLocks noGrp="1"/>
          </p:cNvSpPr>
          <p:nvPr>
            <p:ph type="sldNum" idx="12"/>
          </p:nvPr>
        </p:nvSpPr>
        <p:spPr>
          <a:xfrm>
            <a:off x="8832297" y="4863993"/>
            <a:ext cx="311411" cy="192824"/>
          </a:xfrm>
          <a:prstGeom prst="rect">
            <a:avLst/>
          </a:prstGeom>
        </p:spPr>
        <p:txBody>
          <a:bodyPr spcFirstLastPara="1" wrap="square" lIns="91425" tIns="91425" rIns="91425" bIns="91425" anchor="ctr" anchorCtr="0">
            <a:normAutofit/>
          </a:bodyPr>
          <a:lstStyle>
            <a:lvl1pPr lvl="0" rtl="0">
              <a:buNone/>
              <a:defRPr>
                <a:solidFill>
                  <a:schemeClr val="accent4"/>
                </a:solidFill>
              </a:defRPr>
            </a:lvl1pPr>
            <a:lvl2pPr lvl="1" rtl="0">
              <a:buNone/>
              <a:defRPr>
                <a:solidFill>
                  <a:schemeClr val="accent4"/>
                </a:solidFill>
              </a:defRPr>
            </a:lvl2pPr>
            <a:lvl3pPr lvl="2" rtl="0">
              <a:buNone/>
              <a:defRPr>
                <a:solidFill>
                  <a:schemeClr val="accent4"/>
                </a:solidFill>
              </a:defRPr>
            </a:lvl3pPr>
            <a:lvl4pPr lvl="3" rtl="0">
              <a:buNone/>
              <a:defRPr>
                <a:solidFill>
                  <a:schemeClr val="accent4"/>
                </a:solidFill>
              </a:defRPr>
            </a:lvl4pPr>
            <a:lvl5pPr lvl="4" rtl="0">
              <a:buNone/>
              <a:defRPr>
                <a:solidFill>
                  <a:schemeClr val="accent4"/>
                </a:solidFill>
              </a:defRPr>
            </a:lvl5pPr>
            <a:lvl6pPr lvl="5" rtl="0">
              <a:buNone/>
              <a:defRPr>
                <a:solidFill>
                  <a:schemeClr val="accent4"/>
                </a:solidFill>
              </a:defRPr>
            </a:lvl6pPr>
            <a:lvl7pPr lvl="6" rtl="0">
              <a:buNone/>
              <a:defRPr>
                <a:solidFill>
                  <a:schemeClr val="accent4"/>
                </a:solidFill>
              </a:defRPr>
            </a:lvl7pPr>
            <a:lvl8pPr lvl="7" rtl="0">
              <a:buNone/>
              <a:defRPr>
                <a:solidFill>
                  <a:schemeClr val="accent4"/>
                </a:solidFill>
              </a:defRPr>
            </a:lvl8pPr>
            <a:lvl9pPr lvl="8" rtl="0">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10" name="Subtitle 1">
            <a:extLst>
              <a:ext uri="{FF2B5EF4-FFF2-40B4-BE49-F238E27FC236}">
                <a16:creationId xmlns:a16="http://schemas.microsoft.com/office/drawing/2014/main" id="{0D296A4F-FF01-A06E-7AAA-3D203B6399A4}"/>
              </a:ext>
            </a:extLst>
          </p:cNvPr>
          <p:cNvSpPr>
            <a:spLocks noGrp="1"/>
          </p:cNvSpPr>
          <p:nvPr>
            <p:ph type="subTitle" idx="13"/>
          </p:nvPr>
        </p:nvSpPr>
        <p:spPr>
          <a:xfrm>
            <a:off x="311699" y="712926"/>
            <a:ext cx="8520599" cy="481810"/>
          </a:xfrm>
        </p:spPr>
        <p:txBody>
          <a:bodyPr tIns="0" anchor="t">
            <a:normAutofit/>
          </a:bodyPr>
          <a:lstStyle>
            <a:lvl1pPr marL="0" indent="0" algn="l">
              <a:lnSpc>
                <a:spcPct val="100000"/>
              </a:lnSpc>
              <a:buNone/>
              <a:defRPr sz="16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a:t>Click to edit Master subtitle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6"/>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200"/>
              <a:buNone/>
              <a:defRPr sz="2200"/>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6"/>
          <p:cNvSpPr txBox="1">
            <a:spLocks noGrp="1"/>
          </p:cNvSpPr>
          <p:nvPr>
            <p:ph type="body" idx="1"/>
          </p:nvPr>
        </p:nvSpPr>
        <p:spPr>
          <a:xfrm>
            <a:off x="311700" y="13810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6"/>
          <p:cNvSpPr txBox="1">
            <a:spLocks noGrp="1"/>
          </p:cNvSpPr>
          <p:nvPr>
            <p:ph type="body" idx="2"/>
          </p:nvPr>
        </p:nvSpPr>
        <p:spPr>
          <a:xfrm>
            <a:off x="4832400" y="13048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2" name="Google Shape;32;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accent4"/>
                </a:solidFill>
              </a:defRPr>
            </a:lvl1pPr>
            <a:lvl2pPr lvl="1">
              <a:buNone/>
              <a:defRPr>
                <a:solidFill>
                  <a:schemeClr val="accent4"/>
                </a:solidFill>
              </a:defRPr>
            </a:lvl2pPr>
            <a:lvl3pPr lvl="2">
              <a:buNone/>
              <a:defRPr>
                <a:solidFill>
                  <a:schemeClr val="accent4"/>
                </a:solidFill>
              </a:defRPr>
            </a:lvl3pPr>
            <a:lvl4pPr lvl="3">
              <a:buNone/>
              <a:defRPr>
                <a:solidFill>
                  <a:schemeClr val="accent4"/>
                </a:solidFill>
              </a:defRPr>
            </a:lvl4pPr>
            <a:lvl5pPr lvl="4">
              <a:buNone/>
              <a:defRPr>
                <a:solidFill>
                  <a:schemeClr val="accent4"/>
                </a:solidFill>
              </a:defRPr>
            </a:lvl5pPr>
            <a:lvl6pPr lvl="5">
              <a:buNone/>
              <a:defRPr>
                <a:solidFill>
                  <a:schemeClr val="accent4"/>
                </a:solidFill>
              </a:defRPr>
            </a:lvl6pPr>
            <a:lvl7pPr lvl="6">
              <a:buNone/>
              <a:defRPr>
                <a:solidFill>
                  <a:schemeClr val="accent4"/>
                </a:solidFill>
              </a:defRPr>
            </a:lvl7pPr>
            <a:lvl8pPr lvl="7">
              <a:buNone/>
              <a:defRPr>
                <a:solidFill>
                  <a:schemeClr val="accent4"/>
                </a:solidFill>
              </a:defRPr>
            </a:lvl8pPr>
            <a:lvl9pPr lvl="8">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
        <p:nvSpPr>
          <p:cNvPr id="33" name="Google Shape;33;p6"/>
          <p:cNvSpPr txBox="1">
            <a:spLocks noGrp="1"/>
          </p:cNvSpPr>
          <p:nvPr>
            <p:ph type="subTitle" idx="3"/>
          </p:nvPr>
        </p:nvSpPr>
        <p:spPr>
          <a:xfrm>
            <a:off x="386975" y="864000"/>
            <a:ext cx="8368200" cy="8427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500"/>
              <a:buNone/>
              <a:defRPr sz="1500"/>
            </a:lvl1pPr>
            <a:lvl2pPr lvl="1" algn="ctr" rtl="0">
              <a:lnSpc>
                <a:spcPct val="100000"/>
              </a:lnSpc>
              <a:spcBef>
                <a:spcPts val="0"/>
              </a:spcBef>
              <a:spcAft>
                <a:spcPts val="0"/>
              </a:spcAft>
              <a:buClr>
                <a:schemeClr val="accent5"/>
              </a:buClr>
              <a:buSzPts val="2100"/>
              <a:buNone/>
              <a:defRPr sz="2100">
                <a:solidFill>
                  <a:schemeClr val="accent5"/>
                </a:solidFill>
              </a:defRPr>
            </a:lvl2pPr>
            <a:lvl3pPr lvl="2" algn="ctr" rtl="0">
              <a:lnSpc>
                <a:spcPct val="100000"/>
              </a:lnSpc>
              <a:spcBef>
                <a:spcPts val="0"/>
              </a:spcBef>
              <a:spcAft>
                <a:spcPts val="0"/>
              </a:spcAft>
              <a:buClr>
                <a:schemeClr val="accent5"/>
              </a:buClr>
              <a:buSzPts val="2100"/>
              <a:buNone/>
              <a:defRPr sz="2100">
                <a:solidFill>
                  <a:schemeClr val="accent5"/>
                </a:solidFill>
              </a:defRPr>
            </a:lvl3pPr>
            <a:lvl4pPr lvl="3" algn="ctr" rtl="0">
              <a:lnSpc>
                <a:spcPct val="100000"/>
              </a:lnSpc>
              <a:spcBef>
                <a:spcPts val="0"/>
              </a:spcBef>
              <a:spcAft>
                <a:spcPts val="0"/>
              </a:spcAft>
              <a:buClr>
                <a:schemeClr val="accent5"/>
              </a:buClr>
              <a:buSzPts val="2100"/>
              <a:buNone/>
              <a:defRPr sz="2100">
                <a:solidFill>
                  <a:schemeClr val="accent5"/>
                </a:solidFill>
              </a:defRPr>
            </a:lvl4pPr>
            <a:lvl5pPr lvl="4" algn="ctr" rtl="0">
              <a:lnSpc>
                <a:spcPct val="100000"/>
              </a:lnSpc>
              <a:spcBef>
                <a:spcPts val="0"/>
              </a:spcBef>
              <a:spcAft>
                <a:spcPts val="0"/>
              </a:spcAft>
              <a:buClr>
                <a:schemeClr val="accent5"/>
              </a:buClr>
              <a:buSzPts val="2100"/>
              <a:buNone/>
              <a:defRPr sz="2100">
                <a:solidFill>
                  <a:schemeClr val="accent5"/>
                </a:solidFill>
              </a:defRPr>
            </a:lvl5pPr>
            <a:lvl6pPr lvl="5" algn="ctr" rtl="0">
              <a:lnSpc>
                <a:spcPct val="100000"/>
              </a:lnSpc>
              <a:spcBef>
                <a:spcPts val="0"/>
              </a:spcBef>
              <a:spcAft>
                <a:spcPts val="0"/>
              </a:spcAft>
              <a:buClr>
                <a:schemeClr val="accent5"/>
              </a:buClr>
              <a:buSzPts val="2100"/>
              <a:buNone/>
              <a:defRPr sz="2100">
                <a:solidFill>
                  <a:schemeClr val="accent5"/>
                </a:solidFill>
              </a:defRPr>
            </a:lvl6pPr>
            <a:lvl7pPr lvl="6" algn="ctr" rtl="0">
              <a:lnSpc>
                <a:spcPct val="100000"/>
              </a:lnSpc>
              <a:spcBef>
                <a:spcPts val="0"/>
              </a:spcBef>
              <a:spcAft>
                <a:spcPts val="0"/>
              </a:spcAft>
              <a:buClr>
                <a:schemeClr val="accent5"/>
              </a:buClr>
              <a:buSzPts val="2100"/>
              <a:buNone/>
              <a:defRPr sz="2100">
                <a:solidFill>
                  <a:schemeClr val="accent5"/>
                </a:solidFill>
              </a:defRPr>
            </a:lvl7pPr>
            <a:lvl8pPr lvl="7" algn="ctr" rtl="0">
              <a:lnSpc>
                <a:spcPct val="100000"/>
              </a:lnSpc>
              <a:spcBef>
                <a:spcPts val="0"/>
              </a:spcBef>
              <a:spcAft>
                <a:spcPts val="0"/>
              </a:spcAft>
              <a:buClr>
                <a:schemeClr val="accent5"/>
              </a:buClr>
              <a:buSzPts val="2100"/>
              <a:buNone/>
              <a:defRPr sz="2100">
                <a:solidFill>
                  <a:schemeClr val="accent5"/>
                </a:solidFill>
              </a:defRPr>
            </a:lvl8pPr>
            <a:lvl9pPr lvl="8" algn="ctr" rtl="0">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34" name="Google Shape;34;p6"/>
          <p:cNvSpPr txBox="1">
            <a:spLocks noGrp="1"/>
          </p:cNvSpPr>
          <p:nvPr>
            <p:ph type="body" idx="4"/>
          </p:nvPr>
        </p:nvSpPr>
        <p:spPr>
          <a:xfrm>
            <a:off x="4813725" y="3822525"/>
            <a:ext cx="3999900" cy="208200"/>
          </a:xfrm>
          <a:prstGeom prst="rect">
            <a:avLst/>
          </a:prstGeom>
        </p:spPr>
        <p:txBody>
          <a:bodyPr spcFirstLastPara="1" wrap="square" lIns="91425" tIns="91425" rIns="91425" bIns="91425" anchor="t" anchorCtr="0">
            <a:normAutofit/>
          </a:bodyPr>
          <a:lstStyle>
            <a:lvl1pPr marL="457200" lvl="0" indent="-273050" algn="r" rtl="0">
              <a:spcBef>
                <a:spcPts val="0"/>
              </a:spcBef>
              <a:spcAft>
                <a:spcPts val="0"/>
              </a:spcAft>
              <a:buSzPts val="700"/>
              <a:buChar char="●"/>
              <a:defRPr sz="700"/>
            </a:lvl1pPr>
            <a:lvl2pPr marL="914400" lvl="1" indent="-260350" algn="r" rtl="0">
              <a:spcBef>
                <a:spcPts val="0"/>
              </a:spcBef>
              <a:spcAft>
                <a:spcPts val="0"/>
              </a:spcAft>
              <a:buSzPts val="500"/>
              <a:buChar char="○"/>
              <a:defRPr sz="500"/>
            </a:lvl2pPr>
            <a:lvl3pPr marL="1371600" lvl="2" indent="-260350" algn="r" rtl="0">
              <a:spcBef>
                <a:spcPts val="0"/>
              </a:spcBef>
              <a:spcAft>
                <a:spcPts val="0"/>
              </a:spcAft>
              <a:buSzPts val="500"/>
              <a:buChar char="■"/>
              <a:defRPr sz="500"/>
            </a:lvl3pPr>
            <a:lvl4pPr marL="1828800" lvl="3" indent="-260350" algn="r" rtl="0">
              <a:spcBef>
                <a:spcPts val="0"/>
              </a:spcBef>
              <a:spcAft>
                <a:spcPts val="0"/>
              </a:spcAft>
              <a:buSzPts val="500"/>
              <a:buChar char="●"/>
              <a:defRPr sz="500"/>
            </a:lvl4pPr>
            <a:lvl5pPr marL="2286000" lvl="4" indent="-260350" algn="r" rtl="0">
              <a:spcBef>
                <a:spcPts val="0"/>
              </a:spcBef>
              <a:spcAft>
                <a:spcPts val="0"/>
              </a:spcAft>
              <a:buSzPts val="500"/>
              <a:buChar char="○"/>
              <a:defRPr sz="500"/>
            </a:lvl5pPr>
            <a:lvl6pPr marL="2743200" lvl="5" indent="-260350" algn="r" rtl="0">
              <a:spcBef>
                <a:spcPts val="0"/>
              </a:spcBef>
              <a:spcAft>
                <a:spcPts val="0"/>
              </a:spcAft>
              <a:buSzPts val="500"/>
              <a:buChar char="■"/>
              <a:defRPr sz="500"/>
            </a:lvl6pPr>
            <a:lvl7pPr marL="3200400" lvl="6" indent="-260350" algn="r" rtl="0">
              <a:spcBef>
                <a:spcPts val="0"/>
              </a:spcBef>
              <a:spcAft>
                <a:spcPts val="0"/>
              </a:spcAft>
              <a:buSzPts val="500"/>
              <a:buChar char="●"/>
              <a:defRPr sz="500"/>
            </a:lvl7pPr>
            <a:lvl8pPr marL="3657600" lvl="7" indent="-260350" algn="r" rtl="0">
              <a:spcBef>
                <a:spcPts val="0"/>
              </a:spcBef>
              <a:spcAft>
                <a:spcPts val="0"/>
              </a:spcAft>
              <a:buSzPts val="500"/>
              <a:buChar char="○"/>
              <a:defRPr sz="500"/>
            </a:lvl8pPr>
            <a:lvl9pPr marL="4114800" lvl="8" indent="-260350" algn="r" rtl="0">
              <a:spcBef>
                <a:spcPts val="0"/>
              </a:spcBef>
              <a:spcAft>
                <a:spcPts val="0"/>
              </a:spcAft>
              <a:buSzPts val="500"/>
              <a:buChar char="■"/>
              <a:defRPr sz="500"/>
            </a:lvl9p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7" name="Google Shape;37;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8"/>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8"/>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lt2"/>
        </a:solidFill>
        <a:effectLst/>
      </p:bgPr>
    </p:bg>
    <p:spTree>
      <p:nvGrpSpPr>
        <p:cNvPr id="1" name="Shape 42"/>
        <p:cNvGrpSpPr/>
        <p:nvPr/>
      </p:nvGrpSpPr>
      <p:grpSpPr>
        <a:xfrm>
          <a:off x="0" y="0"/>
          <a:ext cx="0" cy="0"/>
          <a:chOff x="0" y="0"/>
          <a:chExt cx="0" cy="0"/>
        </a:xfrm>
      </p:grpSpPr>
      <p:sp>
        <p:nvSpPr>
          <p:cNvPr id="43" name="Google Shape;43;p9"/>
          <p:cNvSpPr txBox="1">
            <a:spLocks noGrp="1"/>
          </p:cNvSpPr>
          <p:nvPr>
            <p:ph type="title"/>
          </p:nvPr>
        </p:nvSpPr>
        <p:spPr>
          <a:xfrm>
            <a:off x="490250" y="526350"/>
            <a:ext cx="57975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44" name="Google Shape;44;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cxnSp>
        <p:nvCxnSpPr>
          <p:cNvPr id="46" name="Google Shape;46;p10"/>
          <p:cNvCxnSpPr/>
          <p:nvPr/>
        </p:nvCxnSpPr>
        <p:spPr>
          <a:xfrm>
            <a:off x="5029675" y="4495500"/>
            <a:ext cx="468300" cy="0"/>
          </a:xfrm>
          <a:prstGeom prst="straightConnector1">
            <a:avLst/>
          </a:prstGeom>
          <a:noFill/>
          <a:ln w="19050" cap="flat" cmpd="sng">
            <a:solidFill>
              <a:schemeClr val="dk1"/>
            </a:solidFill>
            <a:prstDash val="solid"/>
            <a:round/>
            <a:headEnd type="none" w="sm" len="sm"/>
            <a:tailEnd type="none" w="sm" len="sm"/>
          </a:ln>
        </p:spPr>
      </p:cxnSp>
      <p:sp>
        <p:nvSpPr>
          <p:cNvPr id="47" name="Google Shape;47;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
        <p:nvSpPr>
          <p:cNvPr id="48" name="Google Shape;48;p10"/>
          <p:cNvSpPr txBox="1">
            <a:spLocks noGrp="1"/>
          </p:cNvSpPr>
          <p:nvPr>
            <p:ph type="title"/>
          </p:nvPr>
        </p:nvSpPr>
        <p:spPr>
          <a:xfrm>
            <a:off x="311700" y="140225"/>
            <a:ext cx="8520600" cy="572700"/>
          </a:xfrm>
          <a:prstGeom prst="rect">
            <a:avLst/>
          </a:prstGeom>
        </p:spPr>
        <p:txBody>
          <a:bodyPr spcFirstLastPara="1" wrap="square" lIns="91425" tIns="91425" rIns="91425" bIns="91425" anchor="t" anchorCtr="0">
            <a:normAutofit/>
          </a:bodyPr>
          <a:lstStyle>
            <a:lvl1pPr lvl="0" rtl="0">
              <a:spcBef>
                <a:spcPts val="0"/>
              </a:spcBef>
              <a:spcAft>
                <a:spcPts val="0"/>
              </a:spcAft>
              <a:buSzPts val="2200"/>
              <a:buNone/>
              <a:defRPr sz="2200"/>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49" name="Google Shape;49;p10"/>
          <p:cNvSpPr txBox="1">
            <a:spLocks noGrp="1"/>
          </p:cNvSpPr>
          <p:nvPr>
            <p:ph type="body" idx="1"/>
          </p:nvPr>
        </p:nvSpPr>
        <p:spPr>
          <a:xfrm>
            <a:off x="311700" y="13048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50" name="Google Shape;50;p10"/>
          <p:cNvSpPr txBox="1">
            <a:spLocks noGrp="1"/>
          </p:cNvSpPr>
          <p:nvPr>
            <p:ph type="body" idx="2"/>
          </p:nvPr>
        </p:nvSpPr>
        <p:spPr>
          <a:xfrm>
            <a:off x="4832400" y="1304875"/>
            <a:ext cx="3999900" cy="3416400"/>
          </a:xfrm>
          <a:prstGeom prst="rect">
            <a:avLst/>
          </a:prstGeom>
        </p:spPr>
        <p:txBody>
          <a:bodyPr spcFirstLastPara="1" wrap="square" lIns="91425" tIns="91425" rIns="91425" bIns="91425" anchor="t" anchorCtr="0">
            <a:normAutofit/>
          </a:bodyPr>
          <a:lstStyle>
            <a:lvl1pPr marL="457200" lvl="0" indent="-317500" rtl="0">
              <a:spcBef>
                <a:spcPts val="0"/>
              </a:spcBef>
              <a:spcAft>
                <a:spcPts val="0"/>
              </a:spcAft>
              <a:buSzPts val="1400"/>
              <a:buChar char="●"/>
              <a:defRPr sz="1400"/>
            </a:lvl1pPr>
            <a:lvl2pPr marL="914400" lvl="1" indent="-304800" rtl="0">
              <a:spcBef>
                <a:spcPts val="0"/>
              </a:spcBef>
              <a:spcAft>
                <a:spcPts val="0"/>
              </a:spcAft>
              <a:buSzPts val="1200"/>
              <a:buChar char="○"/>
              <a:defRPr sz="1200"/>
            </a:lvl2pPr>
            <a:lvl3pPr marL="1371600" lvl="2" indent="-304800" rtl="0">
              <a:spcBef>
                <a:spcPts val="0"/>
              </a:spcBef>
              <a:spcAft>
                <a:spcPts val="0"/>
              </a:spcAft>
              <a:buSzPts val="1200"/>
              <a:buChar char="■"/>
              <a:defRPr sz="1200"/>
            </a:lvl3pPr>
            <a:lvl4pPr marL="1828800" lvl="3" indent="-304800" rtl="0">
              <a:spcBef>
                <a:spcPts val="0"/>
              </a:spcBef>
              <a:spcAft>
                <a:spcPts val="0"/>
              </a:spcAft>
              <a:buSzPts val="1200"/>
              <a:buChar char="●"/>
              <a:defRPr sz="1200"/>
            </a:lvl4pPr>
            <a:lvl5pPr marL="2286000" lvl="4" indent="-304800" rtl="0">
              <a:spcBef>
                <a:spcPts val="0"/>
              </a:spcBef>
              <a:spcAft>
                <a:spcPts val="0"/>
              </a:spcAft>
              <a:buSzPts val="1200"/>
              <a:buChar char="○"/>
              <a:defRPr sz="1200"/>
            </a:lvl5pPr>
            <a:lvl6pPr marL="2743200" lvl="5" indent="-304800" rtl="0">
              <a:spcBef>
                <a:spcPts val="0"/>
              </a:spcBef>
              <a:spcAft>
                <a:spcPts val="0"/>
              </a:spcAft>
              <a:buSzPts val="1200"/>
              <a:buChar char="■"/>
              <a:defRPr sz="1200"/>
            </a:lvl6pPr>
            <a:lvl7pPr marL="3200400" lvl="6" indent="-304800" rtl="0">
              <a:spcBef>
                <a:spcPts val="0"/>
              </a:spcBef>
              <a:spcAft>
                <a:spcPts val="0"/>
              </a:spcAft>
              <a:buSzPts val="1200"/>
              <a:buChar char="●"/>
              <a:defRPr sz="1200"/>
            </a:lvl7pPr>
            <a:lvl8pPr marL="3657600" lvl="7" indent="-304800" rtl="0">
              <a:spcBef>
                <a:spcPts val="0"/>
              </a:spcBef>
              <a:spcAft>
                <a:spcPts val="0"/>
              </a:spcAft>
              <a:buSzPts val="1200"/>
              <a:buChar char="○"/>
              <a:defRPr sz="1200"/>
            </a:lvl8pPr>
            <a:lvl9pPr marL="4114800" lvl="8" indent="-304800" rtl="0">
              <a:spcBef>
                <a:spcPts val="0"/>
              </a:spcBef>
              <a:spcAft>
                <a:spcPts val="0"/>
              </a:spcAft>
              <a:buSzPts val="1200"/>
              <a:buChar char="■"/>
              <a:defRPr sz="1200"/>
            </a:lvl9pPr>
          </a:lstStyle>
          <a:p>
            <a:endParaRPr/>
          </a:p>
        </p:txBody>
      </p:sp>
      <p:sp>
        <p:nvSpPr>
          <p:cNvPr id="51" name="Google Shape;51;p10"/>
          <p:cNvSpPr txBox="1">
            <a:spLocks noGrp="1"/>
          </p:cNvSpPr>
          <p:nvPr>
            <p:ph type="subTitle" idx="3"/>
          </p:nvPr>
        </p:nvSpPr>
        <p:spPr>
          <a:xfrm>
            <a:off x="386975" y="787800"/>
            <a:ext cx="8368200" cy="842700"/>
          </a:xfrm>
          <a:prstGeom prst="rect">
            <a:avLst/>
          </a:prstGeom>
        </p:spPr>
        <p:txBody>
          <a:bodyPr spcFirstLastPara="1" wrap="square" lIns="91425" tIns="91425" rIns="91425" bIns="91425" anchor="t" anchorCtr="0">
            <a:normAutofit/>
          </a:bodyPr>
          <a:lstStyle>
            <a:lvl1pPr lvl="0" rtl="0">
              <a:lnSpc>
                <a:spcPct val="100000"/>
              </a:lnSpc>
              <a:spcBef>
                <a:spcPts val="0"/>
              </a:spcBef>
              <a:spcAft>
                <a:spcPts val="0"/>
              </a:spcAft>
              <a:buSzPts val="1500"/>
              <a:buNone/>
              <a:defRPr sz="1500"/>
            </a:lvl1pPr>
            <a:lvl2pPr lvl="1" algn="ctr" rtl="0">
              <a:lnSpc>
                <a:spcPct val="100000"/>
              </a:lnSpc>
              <a:spcBef>
                <a:spcPts val="0"/>
              </a:spcBef>
              <a:spcAft>
                <a:spcPts val="0"/>
              </a:spcAft>
              <a:buClr>
                <a:schemeClr val="accent5"/>
              </a:buClr>
              <a:buSzPts val="2100"/>
              <a:buNone/>
              <a:defRPr sz="2100">
                <a:solidFill>
                  <a:schemeClr val="accent5"/>
                </a:solidFill>
              </a:defRPr>
            </a:lvl2pPr>
            <a:lvl3pPr lvl="2" algn="ctr" rtl="0">
              <a:lnSpc>
                <a:spcPct val="100000"/>
              </a:lnSpc>
              <a:spcBef>
                <a:spcPts val="0"/>
              </a:spcBef>
              <a:spcAft>
                <a:spcPts val="0"/>
              </a:spcAft>
              <a:buClr>
                <a:schemeClr val="accent5"/>
              </a:buClr>
              <a:buSzPts val="2100"/>
              <a:buNone/>
              <a:defRPr sz="2100">
                <a:solidFill>
                  <a:schemeClr val="accent5"/>
                </a:solidFill>
              </a:defRPr>
            </a:lvl3pPr>
            <a:lvl4pPr lvl="3" algn="ctr" rtl="0">
              <a:lnSpc>
                <a:spcPct val="100000"/>
              </a:lnSpc>
              <a:spcBef>
                <a:spcPts val="0"/>
              </a:spcBef>
              <a:spcAft>
                <a:spcPts val="0"/>
              </a:spcAft>
              <a:buClr>
                <a:schemeClr val="accent5"/>
              </a:buClr>
              <a:buSzPts val="2100"/>
              <a:buNone/>
              <a:defRPr sz="2100">
                <a:solidFill>
                  <a:schemeClr val="accent5"/>
                </a:solidFill>
              </a:defRPr>
            </a:lvl4pPr>
            <a:lvl5pPr lvl="4" algn="ctr" rtl="0">
              <a:lnSpc>
                <a:spcPct val="100000"/>
              </a:lnSpc>
              <a:spcBef>
                <a:spcPts val="0"/>
              </a:spcBef>
              <a:spcAft>
                <a:spcPts val="0"/>
              </a:spcAft>
              <a:buClr>
                <a:schemeClr val="accent5"/>
              </a:buClr>
              <a:buSzPts val="2100"/>
              <a:buNone/>
              <a:defRPr sz="2100">
                <a:solidFill>
                  <a:schemeClr val="accent5"/>
                </a:solidFill>
              </a:defRPr>
            </a:lvl5pPr>
            <a:lvl6pPr lvl="5" algn="ctr" rtl="0">
              <a:lnSpc>
                <a:spcPct val="100000"/>
              </a:lnSpc>
              <a:spcBef>
                <a:spcPts val="0"/>
              </a:spcBef>
              <a:spcAft>
                <a:spcPts val="0"/>
              </a:spcAft>
              <a:buClr>
                <a:schemeClr val="accent5"/>
              </a:buClr>
              <a:buSzPts val="2100"/>
              <a:buNone/>
              <a:defRPr sz="2100">
                <a:solidFill>
                  <a:schemeClr val="accent5"/>
                </a:solidFill>
              </a:defRPr>
            </a:lvl6pPr>
            <a:lvl7pPr lvl="6" algn="ctr" rtl="0">
              <a:lnSpc>
                <a:spcPct val="100000"/>
              </a:lnSpc>
              <a:spcBef>
                <a:spcPts val="0"/>
              </a:spcBef>
              <a:spcAft>
                <a:spcPts val="0"/>
              </a:spcAft>
              <a:buClr>
                <a:schemeClr val="accent5"/>
              </a:buClr>
              <a:buSzPts val="2100"/>
              <a:buNone/>
              <a:defRPr sz="2100">
                <a:solidFill>
                  <a:schemeClr val="accent5"/>
                </a:solidFill>
              </a:defRPr>
            </a:lvl7pPr>
            <a:lvl8pPr lvl="7" algn="ctr" rtl="0">
              <a:lnSpc>
                <a:spcPct val="100000"/>
              </a:lnSpc>
              <a:spcBef>
                <a:spcPts val="0"/>
              </a:spcBef>
              <a:spcAft>
                <a:spcPts val="0"/>
              </a:spcAft>
              <a:buClr>
                <a:schemeClr val="accent5"/>
              </a:buClr>
              <a:buSzPts val="2100"/>
              <a:buNone/>
              <a:defRPr sz="2100">
                <a:solidFill>
                  <a:schemeClr val="accent5"/>
                </a:solidFill>
              </a:defRPr>
            </a:lvl8pPr>
            <a:lvl9pPr lvl="8" algn="ctr" rtl="0">
              <a:lnSpc>
                <a:spcPct val="100000"/>
              </a:lnSpc>
              <a:spcBef>
                <a:spcPts val="0"/>
              </a:spcBef>
              <a:spcAft>
                <a:spcPts val="0"/>
              </a:spcAft>
              <a:buClr>
                <a:schemeClr val="accent5"/>
              </a:buClr>
              <a:buSzPts val="2100"/>
              <a:buNone/>
              <a:defRPr sz="2100">
                <a:solidFill>
                  <a:schemeClr val="accent5"/>
                </a:solidFill>
              </a:defRPr>
            </a:lvl9pPr>
          </a:lstStyle>
          <a:p>
            <a:endParaRPr/>
          </a:p>
        </p:txBody>
      </p:sp>
      <p:sp>
        <p:nvSpPr>
          <p:cNvPr id="52" name="Google Shape;52;p10"/>
          <p:cNvSpPr txBox="1">
            <a:spLocks noGrp="1"/>
          </p:cNvSpPr>
          <p:nvPr>
            <p:ph type="body" idx="4"/>
          </p:nvPr>
        </p:nvSpPr>
        <p:spPr>
          <a:xfrm>
            <a:off x="4813725" y="3822525"/>
            <a:ext cx="3999900" cy="208200"/>
          </a:xfrm>
          <a:prstGeom prst="rect">
            <a:avLst/>
          </a:prstGeom>
        </p:spPr>
        <p:txBody>
          <a:bodyPr spcFirstLastPara="1" wrap="square" lIns="91425" tIns="91425" rIns="91425" bIns="91425" anchor="t" anchorCtr="0">
            <a:normAutofit/>
          </a:bodyPr>
          <a:lstStyle>
            <a:lvl1pPr marL="457200" lvl="0" indent="-273050" algn="r" rtl="0">
              <a:spcBef>
                <a:spcPts val="0"/>
              </a:spcBef>
              <a:spcAft>
                <a:spcPts val="0"/>
              </a:spcAft>
              <a:buSzPts val="700"/>
              <a:buChar char="●"/>
              <a:defRPr sz="700"/>
            </a:lvl1pPr>
            <a:lvl2pPr marL="914400" lvl="1" indent="-260350" algn="r" rtl="0">
              <a:spcBef>
                <a:spcPts val="0"/>
              </a:spcBef>
              <a:spcAft>
                <a:spcPts val="0"/>
              </a:spcAft>
              <a:buSzPts val="500"/>
              <a:buChar char="○"/>
              <a:defRPr sz="500"/>
            </a:lvl2pPr>
            <a:lvl3pPr marL="1371600" lvl="2" indent="-260350" algn="r" rtl="0">
              <a:spcBef>
                <a:spcPts val="0"/>
              </a:spcBef>
              <a:spcAft>
                <a:spcPts val="0"/>
              </a:spcAft>
              <a:buSzPts val="500"/>
              <a:buChar char="■"/>
              <a:defRPr sz="500"/>
            </a:lvl3pPr>
            <a:lvl4pPr marL="1828800" lvl="3" indent="-260350" algn="r" rtl="0">
              <a:spcBef>
                <a:spcPts val="0"/>
              </a:spcBef>
              <a:spcAft>
                <a:spcPts val="0"/>
              </a:spcAft>
              <a:buSzPts val="500"/>
              <a:buChar char="●"/>
              <a:defRPr sz="500"/>
            </a:lvl4pPr>
            <a:lvl5pPr marL="2286000" lvl="4" indent="-260350" algn="r" rtl="0">
              <a:spcBef>
                <a:spcPts val="0"/>
              </a:spcBef>
              <a:spcAft>
                <a:spcPts val="0"/>
              </a:spcAft>
              <a:buSzPts val="500"/>
              <a:buChar char="○"/>
              <a:defRPr sz="500"/>
            </a:lvl5pPr>
            <a:lvl6pPr marL="2743200" lvl="5" indent="-260350" algn="r" rtl="0">
              <a:spcBef>
                <a:spcPts val="0"/>
              </a:spcBef>
              <a:spcAft>
                <a:spcPts val="0"/>
              </a:spcAft>
              <a:buSzPts val="500"/>
              <a:buChar char="■"/>
              <a:defRPr sz="500"/>
            </a:lvl6pPr>
            <a:lvl7pPr marL="3200400" lvl="6" indent="-260350" algn="r" rtl="0">
              <a:spcBef>
                <a:spcPts val="0"/>
              </a:spcBef>
              <a:spcAft>
                <a:spcPts val="0"/>
              </a:spcAft>
              <a:buSzPts val="500"/>
              <a:buChar char="●"/>
              <a:defRPr sz="500"/>
            </a:lvl7pPr>
            <a:lvl8pPr marL="3657600" lvl="7" indent="-260350" algn="r" rtl="0">
              <a:spcBef>
                <a:spcPts val="0"/>
              </a:spcBef>
              <a:spcAft>
                <a:spcPts val="0"/>
              </a:spcAft>
              <a:buSzPts val="500"/>
              <a:buChar char="○"/>
              <a:defRPr sz="500"/>
            </a:lvl8pPr>
            <a:lvl9pPr marL="4114800" lvl="8" indent="-260350" algn="r" rtl="0">
              <a:spcBef>
                <a:spcPts val="0"/>
              </a:spcBef>
              <a:spcAft>
                <a:spcPts val="0"/>
              </a:spcAft>
              <a:buSzPts val="500"/>
              <a:buChar char="■"/>
              <a:defRPr sz="500"/>
            </a:lvl9pPr>
          </a:lstStyle>
          <a:p>
            <a:endParaRPr/>
          </a:p>
        </p:txBody>
      </p:sp>
      <p:sp>
        <p:nvSpPr>
          <p:cNvPr id="53" name="Google Shape;53;p10"/>
          <p:cNvSpPr txBox="1">
            <a:spLocks noGrp="1"/>
          </p:cNvSpPr>
          <p:nvPr>
            <p:ph type="sldNum" idx="5"/>
          </p:nvPr>
        </p:nvSpPr>
        <p:spPr>
          <a:xfrm>
            <a:off x="8472458" y="4663217"/>
            <a:ext cx="548700" cy="393600"/>
          </a:xfrm>
          <a:prstGeom prst="rect">
            <a:avLst/>
          </a:prstGeom>
        </p:spPr>
        <p:txBody>
          <a:bodyPr spcFirstLastPara="1" wrap="square" lIns="91425" tIns="91425" rIns="91425" bIns="91425" anchor="ctr" anchorCtr="0">
            <a:normAutofit/>
          </a:bodyPr>
          <a:lstStyle>
            <a:lvl1pPr lvl="0" rtl="0">
              <a:buNone/>
              <a:defRPr>
                <a:solidFill>
                  <a:schemeClr val="accent4"/>
                </a:solidFill>
              </a:defRPr>
            </a:lvl1pPr>
            <a:lvl2pPr lvl="1" rtl="0">
              <a:buNone/>
              <a:defRPr>
                <a:solidFill>
                  <a:schemeClr val="accent4"/>
                </a:solidFill>
              </a:defRPr>
            </a:lvl2pPr>
            <a:lvl3pPr lvl="2" rtl="0">
              <a:buNone/>
              <a:defRPr>
                <a:solidFill>
                  <a:schemeClr val="accent4"/>
                </a:solidFill>
              </a:defRPr>
            </a:lvl3pPr>
            <a:lvl4pPr lvl="3" rtl="0">
              <a:buNone/>
              <a:defRPr>
                <a:solidFill>
                  <a:schemeClr val="accent4"/>
                </a:solidFill>
              </a:defRPr>
            </a:lvl4pPr>
            <a:lvl5pPr lvl="4" rtl="0">
              <a:buNone/>
              <a:defRPr>
                <a:solidFill>
                  <a:schemeClr val="accent4"/>
                </a:solidFill>
              </a:defRPr>
            </a:lvl5pPr>
            <a:lvl6pPr lvl="5" rtl="0">
              <a:buNone/>
              <a:defRPr>
                <a:solidFill>
                  <a:schemeClr val="accent4"/>
                </a:solidFill>
              </a:defRPr>
            </a:lvl6pPr>
            <a:lvl7pPr lvl="6" rtl="0">
              <a:buNone/>
              <a:defRPr>
                <a:solidFill>
                  <a:schemeClr val="accent4"/>
                </a:solidFill>
              </a:defRPr>
            </a:lvl7pPr>
            <a:lvl8pPr lvl="7" rtl="0">
              <a:buNone/>
              <a:defRPr>
                <a:solidFill>
                  <a:schemeClr val="accent4"/>
                </a:solidFill>
              </a:defRPr>
            </a:lvl8pPr>
            <a:lvl9pPr lvl="8" rtl="0">
              <a:buNone/>
              <a:defRPr>
                <a:solidFill>
                  <a:schemeClr val="accent4"/>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pearmint">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1pPr>
            <a:lvl2pPr lvl="1">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2pPr>
            <a:lvl3pPr lvl="2">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3pPr>
            <a:lvl4pPr lvl="3">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4pPr>
            <a:lvl5pPr lvl="4">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5pPr>
            <a:lvl6pPr lvl="5">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6pPr>
            <a:lvl7pPr lvl="6">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7pPr>
            <a:lvl8pPr lvl="7">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8pPr>
            <a:lvl9pPr lvl="8">
              <a:spcBef>
                <a:spcPts val="0"/>
              </a:spcBef>
              <a:spcAft>
                <a:spcPts val="0"/>
              </a:spcAft>
              <a:buClr>
                <a:schemeClr val="dk1"/>
              </a:buClr>
              <a:buSzPts val="2800"/>
              <a:buFont typeface="Proxima Nova"/>
              <a:buNone/>
              <a:defRPr sz="2800">
                <a:solidFill>
                  <a:schemeClr val="dk1"/>
                </a:solidFill>
                <a:latin typeface="Proxima Nova"/>
                <a:ea typeface="Proxima Nova"/>
                <a:cs typeface="Proxima Nova"/>
                <a:sym typeface="Proxima Nova"/>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accent3"/>
              </a:buClr>
              <a:buSzPts val="1800"/>
              <a:buFont typeface="Proxima Nova"/>
              <a:buChar char="●"/>
              <a:defRPr sz="1800">
                <a:solidFill>
                  <a:schemeClr val="accent3"/>
                </a:solidFill>
                <a:latin typeface="Proxima Nova"/>
                <a:ea typeface="Proxima Nova"/>
                <a:cs typeface="Proxima Nova"/>
                <a:sym typeface="Proxima Nova"/>
              </a:defRPr>
            </a:lvl1pPr>
            <a:lvl2pPr marL="914400" lvl="1"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2pPr>
            <a:lvl3pPr marL="1371600" lvl="2"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3pPr>
            <a:lvl4pPr marL="1828800" lvl="3"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4pPr>
            <a:lvl5pPr marL="2286000" lvl="4"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5pPr>
            <a:lvl6pPr marL="2743200" lvl="5"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6pPr>
            <a:lvl7pPr marL="3200400" lvl="6"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7pPr>
            <a:lvl8pPr marL="3657600" lvl="7"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8pPr>
            <a:lvl9pPr marL="4114800" lvl="8" indent="-317500">
              <a:lnSpc>
                <a:spcPct val="115000"/>
              </a:lnSpc>
              <a:spcBef>
                <a:spcPts val="0"/>
              </a:spcBef>
              <a:spcAft>
                <a:spcPts val="0"/>
              </a:spcAft>
              <a:buClr>
                <a:schemeClr val="accent3"/>
              </a:buClr>
              <a:buSzPts val="1400"/>
              <a:buFont typeface="Proxima Nova"/>
              <a:buChar char="■"/>
              <a:defRPr>
                <a:solidFill>
                  <a:schemeClr val="accent3"/>
                </a:solidFill>
                <a:latin typeface="Proxima Nova"/>
                <a:ea typeface="Proxima Nova"/>
                <a:cs typeface="Proxima Nova"/>
                <a:sym typeface="Proxima Nova"/>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1"/>
                </a:solidFill>
                <a:latin typeface="Proxima Nova"/>
                <a:ea typeface="Proxima Nova"/>
                <a:cs typeface="Proxima Nova"/>
                <a:sym typeface="Proxima Nova"/>
              </a:defRPr>
            </a:lvl1pPr>
            <a:lvl2pPr lvl="1" algn="r">
              <a:buNone/>
              <a:defRPr sz="1000">
                <a:solidFill>
                  <a:schemeClr val="dk1"/>
                </a:solidFill>
                <a:latin typeface="Proxima Nova"/>
                <a:ea typeface="Proxima Nova"/>
                <a:cs typeface="Proxima Nova"/>
                <a:sym typeface="Proxima Nova"/>
              </a:defRPr>
            </a:lvl2pPr>
            <a:lvl3pPr lvl="2" algn="r">
              <a:buNone/>
              <a:defRPr sz="1000">
                <a:solidFill>
                  <a:schemeClr val="dk1"/>
                </a:solidFill>
                <a:latin typeface="Proxima Nova"/>
                <a:ea typeface="Proxima Nova"/>
                <a:cs typeface="Proxima Nova"/>
                <a:sym typeface="Proxima Nova"/>
              </a:defRPr>
            </a:lvl3pPr>
            <a:lvl4pPr lvl="3" algn="r">
              <a:buNone/>
              <a:defRPr sz="1000">
                <a:solidFill>
                  <a:schemeClr val="dk1"/>
                </a:solidFill>
                <a:latin typeface="Proxima Nova"/>
                <a:ea typeface="Proxima Nova"/>
                <a:cs typeface="Proxima Nova"/>
                <a:sym typeface="Proxima Nova"/>
              </a:defRPr>
            </a:lvl4pPr>
            <a:lvl5pPr lvl="4" algn="r">
              <a:buNone/>
              <a:defRPr sz="1000">
                <a:solidFill>
                  <a:schemeClr val="dk1"/>
                </a:solidFill>
                <a:latin typeface="Proxima Nova"/>
                <a:ea typeface="Proxima Nova"/>
                <a:cs typeface="Proxima Nova"/>
                <a:sym typeface="Proxima Nova"/>
              </a:defRPr>
            </a:lvl5pPr>
            <a:lvl6pPr lvl="5" algn="r">
              <a:buNone/>
              <a:defRPr sz="1000">
                <a:solidFill>
                  <a:schemeClr val="dk1"/>
                </a:solidFill>
                <a:latin typeface="Proxima Nova"/>
                <a:ea typeface="Proxima Nova"/>
                <a:cs typeface="Proxima Nova"/>
                <a:sym typeface="Proxima Nova"/>
              </a:defRPr>
            </a:lvl6pPr>
            <a:lvl7pPr lvl="6" algn="r">
              <a:buNone/>
              <a:defRPr sz="1000">
                <a:solidFill>
                  <a:schemeClr val="dk1"/>
                </a:solidFill>
                <a:latin typeface="Proxima Nova"/>
                <a:ea typeface="Proxima Nova"/>
                <a:cs typeface="Proxima Nova"/>
                <a:sym typeface="Proxima Nova"/>
              </a:defRPr>
            </a:lvl7pPr>
            <a:lvl8pPr lvl="7" algn="r">
              <a:buNone/>
              <a:defRPr sz="1000">
                <a:solidFill>
                  <a:schemeClr val="dk1"/>
                </a:solidFill>
                <a:latin typeface="Proxima Nova"/>
                <a:ea typeface="Proxima Nova"/>
                <a:cs typeface="Proxima Nova"/>
                <a:sym typeface="Proxima Nova"/>
              </a:defRPr>
            </a:lvl8pPr>
            <a:lvl9pPr lvl="8" algn="r">
              <a:buNone/>
              <a:defRPr sz="1000">
                <a:solidFill>
                  <a:schemeClr val="dk1"/>
                </a:solidFill>
                <a:latin typeface="Proxima Nova"/>
                <a:ea typeface="Proxima Nova"/>
                <a:cs typeface="Proxima Nova"/>
                <a:sym typeface="Proxima Nova"/>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2.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 Id="rId5" Type="http://schemas.openxmlformats.org/officeDocument/2006/relationships/image" Target="../media/image8.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4.xml"/><Relationship Id="rId5" Type="http://schemas.openxmlformats.org/officeDocument/2006/relationships/image" Target="../media/image6.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 Id="rId5" Type="http://schemas.openxmlformats.org/officeDocument/2006/relationships/image" Target="../media/image12.png"/><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153267" y="3619894"/>
            <a:ext cx="5427482" cy="721151"/>
          </a:xfrm>
        </p:spPr>
        <p:txBody>
          <a:bodyPr anchor="ctr">
            <a:normAutofit fontScale="90000"/>
          </a:bodyPr>
          <a:lstStyle/>
          <a:p>
            <a:pPr algn="r"/>
            <a:r>
              <a:rPr lang="en-US" sz="2025" dirty="0">
                <a:solidFill>
                  <a:srgbClr val="00FFFF"/>
                </a:solidFill>
              </a:rPr>
              <a:t>PhD, </a:t>
            </a:r>
            <a:r>
              <a:rPr lang="kk-KZ" sz="2025" dirty="0">
                <a:solidFill>
                  <a:srgbClr val="00FFFF"/>
                </a:solidFill>
              </a:rPr>
              <a:t>кафедра информационные системы</a:t>
            </a:r>
            <a:br>
              <a:rPr lang="kk-KZ" sz="2025" dirty="0">
                <a:solidFill>
                  <a:srgbClr val="00FFFF"/>
                </a:solidFill>
              </a:rPr>
            </a:br>
            <a:r>
              <a:rPr lang="kk-KZ" sz="2025" dirty="0">
                <a:solidFill>
                  <a:srgbClr val="FFFF00"/>
                </a:solidFill>
              </a:rPr>
              <a:t>Карюкин В</a:t>
            </a:r>
            <a:r>
              <a:rPr lang="ru-RU" sz="2025" dirty="0">
                <a:solidFill>
                  <a:srgbClr val="FFFF00"/>
                </a:solidFill>
              </a:rPr>
              <a:t>.И.</a:t>
            </a:r>
            <a:endParaRPr lang="ru-RU" b="1" dirty="0">
              <a:latin typeface="Times New Roman" panose="02020603050405020304" pitchFamily="18" charset="0"/>
              <a:cs typeface="Times New Roman" panose="02020603050405020304" pitchFamily="18" charset="0"/>
            </a:endParaRPr>
          </a:p>
        </p:txBody>
      </p:sp>
      <p:sp>
        <p:nvSpPr>
          <p:cNvPr id="3" name="TextBox 2">
            <a:extLst>
              <a:ext uri="{FF2B5EF4-FFF2-40B4-BE49-F238E27FC236}">
                <a16:creationId xmlns:a16="http://schemas.microsoft.com/office/drawing/2014/main" id="{6DF1FCC0-3912-4DC4-90A9-4F720C9A0DDA}"/>
              </a:ext>
            </a:extLst>
          </p:cNvPr>
          <p:cNvSpPr txBox="1"/>
          <p:nvPr/>
        </p:nvSpPr>
        <p:spPr>
          <a:xfrm>
            <a:off x="530258" y="968604"/>
            <a:ext cx="7883165" cy="1200329"/>
          </a:xfrm>
          <a:prstGeom prst="rect">
            <a:avLst/>
          </a:prstGeom>
          <a:noFill/>
        </p:spPr>
        <p:txBody>
          <a:bodyPr wrap="square" rtlCol="0">
            <a:spAutoFit/>
          </a:bodyPr>
          <a:lstStyle/>
          <a:p>
            <a:pPr algn="ctr"/>
            <a:r>
              <a:rPr lang="kk-KZ" sz="3600" dirty="0">
                <a:solidFill>
                  <a:schemeClr val="accent6">
                    <a:lumMod val="60000"/>
                    <a:lumOff val="40000"/>
                  </a:schemeClr>
                </a:solidFill>
                <a:latin typeface="Times New Roman" panose="02020603050405020304" pitchFamily="18" charset="0"/>
                <a:cs typeface="Times New Roman" panose="02020603050405020304" pitchFamily="18" charset="0"/>
              </a:rPr>
              <a:t>Лекция </a:t>
            </a:r>
            <a:r>
              <a:rPr lang="ru-RU" sz="3600" dirty="0">
                <a:solidFill>
                  <a:schemeClr val="accent6">
                    <a:lumMod val="60000"/>
                    <a:lumOff val="40000"/>
                  </a:schemeClr>
                </a:solidFill>
                <a:latin typeface="Times New Roman" panose="02020603050405020304" pitchFamily="18" charset="0"/>
                <a:cs typeface="Times New Roman" panose="02020603050405020304" pitchFamily="18" charset="0"/>
              </a:rPr>
              <a:t>4 </a:t>
            </a:r>
            <a:r>
              <a:rPr lang="ru-RU" sz="3600">
                <a:solidFill>
                  <a:schemeClr val="accent6">
                    <a:lumMod val="60000"/>
                    <a:lumOff val="40000"/>
                  </a:schemeClr>
                </a:solidFill>
                <a:latin typeface="Times New Roman" panose="02020603050405020304" pitchFamily="18" charset="0"/>
                <a:cs typeface="Times New Roman" panose="02020603050405020304" pitchFamily="18" charset="0"/>
              </a:rPr>
              <a:t>Настройка служб в </a:t>
            </a:r>
            <a:r>
              <a:rPr lang="en-US" sz="3600" dirty="0">
                <a:solidFill>
                  <a:schemeClr val="accent6">
                    <a:lumMod val="60000"/>
                    <a:lumOff val="40000"/>
                  </a:schemeClr>
                </a:solidFill>
                <a:latin typeface="Times New Roman" panose="02020603050405020304" pitchFamily="18" charset="0"/>
                <a:cs typeface="Times New Roman" panose="02020603050405020304" pitchFamily="18" charset="0"/>
              </a:rPr>
              <a:t>Windows 11</a:t>
            </a:r>
            <a:endParaRPr lang="LID4096" sz="3600" dirty="0">
              <a:solidFill>
                <a:schemeClr val="accent6">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89614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Введение</a:t>
            </a:r>
          </a:p>
        </p:txBody>
      </p:sp>
      <p:sp>
        <p:nvSpPr>
          <p:cNvPr id="4" name="Subtitle 3"/>
          <p:cNvSpPr>
            <a:spLocks noGrp="1"/>
          </p:cNvSpPr>
          <p:nvPr>
            <p:ph type="subTitle" idx="13"/>
          </p:nvPr>
        </p:nvSpPr>
        <p:spPr/>
        <p:txBody>
          <a:bodyPr>
            <a:normAutofit/>
          </a:bodyPr>
          <a:lstStyle/>
          <a:p>
            <a:r>
              <a:t>Настройка служб Windows 11</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87x5l7iu.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411360"/>
          </a:xfrm>
          <a:prstGeom prst="rect">
            <a:avLst/>
          </a:prstGeom>
          <a:noFill/>
          <a:ln>
            <a:noFill/>
          </a:ln>
        </p:spPr>
        <p:txBody>
          <a:bodyPr wrap="square" lIns="0" tIns="0" rIns="0" bIns="0" anchor="t">
            <a:spAutoFit/>
          </a:bodyPr>
          <a:lstStyle/>
          <a:p>
            <a:pPr algn="ctr"/>
            <a:r>
              <a:rPr sz="1300" b="1" i="0">
                <a:solidFill>
                  <a:srgbClr val="616161"/>
                </a:solidFill>
                <a:latin typeface="Proxima Nova"/>
              </a:rPr>
              <a:t>Зачем настраивать службы Windows 11</a:t>
            </a:r>
          </a:p>
          <a:p>
            <a:pPr algn="ctr">
              <a:spcAft>
                <a:spcPts val="1200"/>
              </a:spcAft>
            </a:pPr>
            <a:r>
              <a:rPr sz="1300" b="0" i="0">
                <a:solidFill>
                  <a:srgbClr val="616161"/>
                </a:solidFill>
                <a:latin typeface="Proxima Nova"/>
              </a:rPr>
              <a:t>Оптимизация служб улучшает производительность и уменьшает нагрузку на ресурсы, снижая потребление памяти и CPU.</a:t>
            </a:r>
          </a:p>
        </p:txBody>
      </p:sp>
      <p:sp>
        <p:nvSpPr>
          <p:cNvPr id="14" name="Rectangle 13"/>
          <p:cNvSpPr/>
          <p:nvPr/>
        </p:nvSpPr>
        <p:spPr>
          <a:xfrm>
            <a:off x="3225700" y="1508670"/>
            <a:ext cx="2692449"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jqalsiat.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Преимущества для безопасности</a:t>
            </a:r>
          </a:p>
          <a:p>
            <a:pPr algn="ctr">
              <a:spcAft>
                <a:spcPts val="1200"/>
              </a:spcAft>
            </a:pPr>
            <a:r>
              <a:rPr sz="1300" b="0" i="0">
                <a:solidFill>
                  <a:srgbClr val="616161"/>
                </a:solidFill>
                <a:latin typeface="Proxima Nova"/>
              </a:rPr>
              <a:t>Настроенные службы снижают уязвимости системы, уменьшая шансы для атак и вредоносных программ.</a:t>
            </a:r>
          </a:p>
        </p:txBody>
      </p:sp>
      <p:sp>
        <p:nvSpPr>
          <p:cNvPr id="19" name="Rectangle 18"/>
          <p:cNvSpPr/>
          <p:nvPr/>
        </p:nvSpPr>
        <p:spPr>
          <a:xfrm>
            <a:off x="6222950" y="1508670"/>
            <a:ext cx="26923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_83mc35r.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Упрощённое управление</a:t>
            </a:r>
          </a:p>
          <a:p>
            <a:pPr algn="ctr">
              <a:spcAft>
                <a:spcPts val="1200"/>
              </a:spcAft>
            </a:pPr>
            <a:r>
              <a:rPr sz="1300" b="0" i="0">
                <a:solidFill>
                  <a:srgbClr val="616161"/>
                </a:solidFill>
                <a:latin typeface="Proxima Nova"/>
              </a:rPr>
              <a:t>Эффективная настройка упрощает управление процессами и повышает стабильность системы.</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Основные службы Windows 11</a:t>
            </a:r>
          </a:p>
        </p:txBody>
      </p:sp>
      <p:sp>
        <p:nvSpPr>
          <p:cNvPr id="4" name="Subtitle 3"/>
          <p:cNvSpPr>
            <a:spLocks noGrp="1"/>
          </p:cNvSpPr>
          <p:nvPr>
            <p:ph type="subTitle" idx="13"/>
          </p:nvPr>
        </p:nvSpPr>
        <p:spPr/>
        <p:txBody>
          <a:bodyPr>
            <a:normAutofit/>
          </a:bodyPr>
          <a:lstStyle/>
          <a:p>
            <a:r>
              <a:t>Роль и значимость ключевых служб</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g4_aks4e.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System Main Service</a:t>
            </a:r>
          </a:p>
          <a:p>
            <a:pPr algn="ctr">
              <a:spcAft>
                <a:spcPts val="1200"/>
              </a:spcAft>
            </a:pPr>
            <a:r>
              <a:rPr sz="1300" b="0" i="0">
                <a:solidFill>
                  <a:srgbClr val="616161"/>
                </a:solidFill>
                <a:latin typeface="Proxima Nova"/>
              </a:rPr>
              <a:t>Управляет критическими процессами и отвечает за оптимизацию памяти, что поддерживает стабильную работу ОС.</a:t>
            </a:r>
          </a:p>
        </p:txBody>
      </p:sp>
      <p:sp>
        <p:nvSpPr>
          <p:cNvPr id="14" name="Rectangle 13"/>
          <p:cNvSpPr/>
          <p:nvPr/>
        </p:nvSpPr>
        <p:spPr>
          <a:xfrm>
            <a:off x="3225700" y="1508670"/>
            <a:ext cx="2692449"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mi1wmgyr.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Windows Update</a:t>
            </a:r>
          </a:p>
          <a:p>
            <a:pPr algn="ctr">
              <a:spcAft>
                <a:spcPts val="1200"/>
              </a:spcAft>
            </a:pPr>
            <a:r>
              <a:rPr sz="1300" b="0" i="0">
                <a:solidFill>
                  <a:srgbClr val="616161"/>
                </a:solidFill>
                <a:latin typeface="Proxima Nova"/>
              </a:rPr>
              <a:t>Отвечает за обновления системы и драйверов, поддерживая защиту и совместимость устройств.</a:t>
            </a:r>
          </a:p>
        </p:txBody>
      </p:sp>
      <p:sp>
        <p:nvSpPr>
          <p:cNvPr id="19" name="Rectangle 18"/>
          <p:cNvSpPr/>
          <p:nvPr/>
        </p:nvSpPr>
        <p:spPr>
          <a:xfrm>
            <a:off x="6222950" y="1508670"/>
            <a:ext cx="2692300" cy="169128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jqalsiat.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Windows Defender</a:t>
            </a:r>
          </a:p>
          <a:p>
            <a:pPr algn="ctr">
              <a:spcAft>
                <a:spcPts val="1200"/>
              </a:spcAft>
            </a:pPr>
            <a:r>
              <a:rPr sz="1300" b="0" i="0">
                <a:solidFill>
                  <a:srgbClr val="616161"/>
                </a:solidFill>
                <a:latin typeface="Proxima Nova"/>
              </a:rPr>
              <a:t>Служба защиты от вредоносного ПО, обеспечивающая базовый уровень безопасности системы.</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Настройка служб для производительности</a:t>
            </a:r>
          </a:p>
        </p:txBody>
      </p:sp>
      <p:sp>
        <p:nvSpPr>
          <p:cNvPr id="4" name="Subtitle 3"/>
          <p:cNvSpPr>
            <a:spLocks noGrp="1"/>
          </p:cNvSpPr>
          <p:nvPr>
            <p:ph type="subTitle" idx="13"/>
          </p:nvPr>
        </p:nvSpPr>
        <p:spPr/>
        <p:txBody>
          <a:bodyPr>
            <a:normAutofit/>
          </a:bodyPr>
          <a:lstStyle/>
          <a:p>
            <a:r>
              <a:t>Оптимизация для быстрой работы Windows 11</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87x5l7iu.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Отключение ненужных служб</a:t>
            </a:r>
          </a:p>
          <a:p>
            <a:pPr algn="ctr">
              <a:spcAft>
                <a:spcPts val="1200"/>
              </a:spcAft>
            </a:pPr>
            <a:r>
              <a:rPr sz="1300" b="0" i="0">
                <a:solidFill>
                  <a:srgbClr val="616161"/>
                </a:solidFill>
                <a:latin typeface="Proxima Nova"/>
              </a:rPr>
              <a:t>Снижение нагрузки на память и CPU за счёт отключения служб, не требуемых пользователем.</a:t>
            </a:r>
          </a:p>
        </p:txBody>
      </p:sp>
      <p:sp>
        <p:nvSpPr>
          <p:cNvPr id="14" name="Rectangle 13"/>
          <p:cNvSpPr/>
          <p:nvPr/>
        </p:nvSpPr>
        <p:spPr>
          <a:xfrm>
            <a:off x="3225700" y="1508670"/>
            <a:ext cx="2692449"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_83mc35r.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Оптимизация System Main Service</a:t>
            </a:r>
          </a:p>
          <a:p>
            <a:pPr algn="ctr">
              <a:spcAft>
                <a:spcPts val="1200"/>
              </a:spcAft>
            </a:pPr>
            <a:r>
              <a:rPr sz="1300" b="0" i="0">
                <a:solidFill>
                  <a:srgbClr val="616161"/>
                </a:solidFill>
                <a:latin typeface="Proxima Nova"/>
              </a:rPr>
              <a:t>Проверка и настройка системных процессов для минимального использования ресурсов.</a:t>
            </a:r>
          </a:p>
        </p:txBody>
      </p:sp>
      <p:sp>
        <p:nvSpPr>
          <p:cNvPr id="19" name="Rectangle 18"/>
          <p:cNvSpPr/>
          <p:nvPr/>
        </p:nvSpPr>
        <p:spPr>
          <a:xfrm>
            <a:off x="6222950" y="1508670"/>
            <a:ext cx="26923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2bo2x087.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Настройка приоритетов служб</a:t>
            </a:r>
          </a:p>
          <a:p>
            <a:pPr algn="ctr">
              <a:spcAft>
                <a:spcPts val="1200"/>
              </a:spcAft>
            </a:pPr>
            <a:r>
              <a:rPr sz="1300" b="0" i="0">
                <a:solidFill>
                  <a:srgbClr val="616161"/>
                </a:solidFill>
                <a:latin typeface="Proxima Nova"/>
              </a:rPr>
              <a:t>Использование командной строки и PowerShell для точного контроля за службами и их приоритетностью.</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Настройка служб для безопасности</a:t>
            </a:r>
          </a:p>
        </p:txBody>
      </p:sp>
      <p:sp>
        <p:nvSpPr>
          <p:cNvPr id="4" name="Subtitle 3"/>
          <p:cNvSpPr>
            <a:spLocks noGrp="1"/>
          </p:cNvSpPr>
          <p:nvPr>
            <p:ph type="subTitle" idx="13"/>
          </p:nvPr>
        </p:nvSpPr>
        <p:spPr/>
        <p:txBody>
          <a:bodyPr>
            <a:normAutofit/>
          </a:bodyPr>
          <a:lstStyle/>
          <a:p>
            <a:r>
              <a:t>Оптимизация служб для защиты Windows 11</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fnst998v.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Отключение удалённых доступов</a:t>
            </a:r>
          </a:p>
          <a:p>
            <a:pPr algn="ctr">
              <a:spcAft>
                <a:spcPts val="1200"/>
              </a:spcAft>
            </a:pPr>
            <a:r>
              <a:rPr sz="1300" b="0" i="0">
                <a:solidFill>
                  <a:srgbClr val="616161"/>
                </a:solidFill>
                <a:latin typeface="Proxima Nova"/>
              </a:rPr>
              <a:t>Выключение служб, связанных с удалённым доступом, защищает от несанкционированных подключений.</a:t>
            </a:r>
          </a:p>
        </p:txBody>
      </p:sp>
      <p:sp>
        <p:nvSpPr>
          <p:cNvPr id="14" name="Rectangle 13"/>
          <p:cNvSpPr/>
          <p:nvPr/>
        </p:nvSpPr>
        <p:spPr>
          <a:xfrm>
            <a:off x="3225700" y="1508670"/>
            <a:ext cx="2692449"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jqalsiat.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Конфигурация Windows Defender</a:t>
            </a:r>
          </a:p>
          <a:p>
            <a:pPr algn="ctr">
              <a:spcAft>
                <a:spcPts val="1200"/>
              </a:spcAft>
            </a:pPr>
            <a:r>
              <a:rPr sz="1300" b="0" i="0">
                <a:solidFill>
                  <a:srgbClr val="616161"/>
                </a:solidFill>
                <a:latin typeface="Proxima Nova"/>
              </a:rPr>
              <a:t>Настройка антивирусной защиты и SmartScreen для предотвращения вирусных угроз.</a:t>
            </a:r>
          </a:p>
        </p:txBody>
      </p:sp>
      <p:sp>
        <p:nvSpPr>
          <p:cNvPr id="19" name="Rectangle 18"/>
          <p:cNvSpPr/>
          <p:nvPr/>
        </p:nvSpPr>
        <p:spPr>
          <a:xfrm>
            <a:off x="6222950" y="1508670"/>
            <a:ext cx="26923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hie2vyd9.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411360"/>
          </a:xfrm>
          <a:prstGeom prst="rect">
            <a:avLst/>
          </a:prstGeom>
          <a:noFill/>
          <a:ln>
            <a:noFill/>
          </a:ln>
        </p:spPr>
        <p:txBody>
          <a:bodyPr wrap="square" lIns="0" tIns="0" rIns="0" bIns="0" anchor="t">
            <a:spAutoFit/>
          </a:bodyPr>
          <a:lstStyle/>
          <a:p>
            <a:pPr algn="ctr"/>
            <a:r>
              <a:rPr sz="1300" b="1" i="0">
                <a:solidFill>
                  <a:srgbClr val="616161"/>
                </a:solidFill>
                <a:latin typeface="Proxima Nova"/>
              </a:rPr>
              <a:t>Управление службой сетевой безопасности</a:t>
            </a:r>
          </a:p>
          <a:p>
            <a:pPr algn="ctr">
              <a:spcAft>
                <a:spcPts val="1200"/>
              </a:spcAft>
            </a:pPr>
            <a:r>
              <a:rPr sz="1300" b="0" i="0">
                <a:solidFill>
                  <a:srgbClr val="616161"/>
                </a:solidFill>
                <a:latin typeface="Proxima Nova"/>
              </a:rPr>
              <a:t>Защита сети путём настройки и ограничения сетевых служб, таких как Брандмауэр.</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Ручная и автоматическая настройка</a:t>
            </a:r>
          </a:p>
        </p:txBody>
      </p:sp>
      <p:sp>
        <p:nvSpPr>
          <p:cNvPr id="4" name="Subtitle 3"/>
          <p:cNvSpPr>
            <a:spLocks noGrp="1"/>
          </p:cNvSpPr>
          <p:nvPr>
            <p:ph type="subTitle" idx="13"/>
          </p:nvPr>
        </p:nvSpPr>
        <p:spPr/>
        <p:txBody>
          <a:bodyPr>
            <a:normAutofit/>
          </a:bodyPr>
          <a:lstStyle/>
          <a:p>
            <a:r>
              <a:t>Как выбрать способ настройки служб в Windows 11</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bzvv4xka.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Преимущества ручной настройки</a:t>
            </a:r>
          </a:p>
          <a:p>
            <a:pPr algn="ctr">
              <a:spcAft>
                <a:spcPts val="1200"/>
              </a:spcAft>
            </a:pPr>
            <a:r>
              <a:rPr sz="1300" b="0" i="0">
                <a:solidFill>
                  <a:srgbClr val="616161"/>
                </a:solidFill>
                <a:latin typeface="Proxima Nova"/>
              </a:rPr>
              <a:t>Позволяет пользователю точно выбирать, какие службы активны, и оптимизировать работу системы.</a:t>
            </a:r>
          </a:p>
        </p:txBody>
      </p:sp>
      <p:sp>
        <p:nvSpPr>
          <p:cNvPr id="14" name="Rectangle 13"/>
          <p:cNvSpPr/>
          <p:nvPr/>
        </p:nvSpPr>
        <p:spPr>
          <a:xfrm>
            <a:off x="3225700" y="1508670"/>
            <a:ext cx="2692449"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_83mc35r.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Автоматическая настройка</a:t>
            </a:r>
          </a:p>
          <a:p>
            <a:pPr algn="ctr">
              <a:spcAft>
                <a:spcPts val="1200"/>
              </a:spcAft>
            </a:pPr>
            <a:r>
              <a:rPr sz="1300" b="0" i="0">
                <a:solidFill>
                  <a:srgbClr val="616161"/>
                </a:solidFill>
                <a:latin typeface="Proxima Nova"/>
              </a:rPr>
              <a:t>Обеспечивает поддержку предустановленных настроек, подходит для стандартного использования.</a:t>
            </a:r>
          </a:p>
        </p:txBody>
      </p:sp>
      <p:sp>
        <p:nvSpPr>
          <p:cNvPr id="19" name="Rectangle 18"/>
          <p:cNvSpPr/>
          <p:nvPr/>
        </p:nvSpPr>
        <p:spPr>
          <a:xfrm>
            <a:off x="6222950" y="1508670"/>
            <a:ext cx="2692300" cy="1485602"/>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2bo2x087.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Командная строка и PowerShell</a:t>
            </a:r>
          </a:p>
          <a:p>
            <a:pPr algn="ctr">
              <a:spcAft>
                <a:spcPts val="1200"/>
              </a:spcAft>
            </a:pPr>
            <a:r>
              <a:rPr sz="1300" b="0" i="0">
                <a:solidFill>
                  <a:srgbClr val="616161"/>
                </a:solidFill>
                <a:latin typeface="Proxima Nova"/>
              </a:rPr>
              <a:t>Использование команд для глубокого управления службами и их автоматизации.</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Заключение</a:t>
            </a:r>
          </a:p>
        </p:txBody>
      </p:sp>
      <p:sp>
        <p:nvSpPr>
          <p:cNvPr id="4" name="Subtitle 3"/>
          <p:cNvSpPr>
            <a:spLocks noGrp="1"/>
          </p:cNvSpPr>
          <p:nvPr>
            <p:ph type="subTitle" idx="13"/>
          </p:nvPr>
        </p:nvSpPr>
        <p:spPr/>
        <p:txBody>
          <a:bodyPr>
            <a:normAutofit/>
          </a:bodyPr>
          <a:lstStyle/>
          <a:p>
            <a:r>
              <a:t>Рекомендации по настройке служб Windows 11</a:t>
            </a:r>
          </a:p>
        </p:txBody>
      </p:sp>
      <p:sp>
        <p:nvSpPr>
          <p:cNvPr id="5" name="Rectangle 4"/>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Rectangle 5"/>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defRPr sz="1300" b="0" i="0">
                <a:solidFill>
                  <a:srgbClr val="616161"/>
                </a:solidFill>
                <a:latin typeface="Proxima Nova"/>
              </a:defRPr>
            </a:pPr>
            <a:endParaRPr/>
          </a:p>
        </p:txBody>
      </p:sp>
      <p:sp>
        <p:nvSpPr>
          <p:cNvPr id="7" name="Rectangle 6"/>
          <p:cNvSpPr/>
          <p:nvPr/>
        </p:nvSpPr>
        <p:spPr>
          <a:xfrm>
            <a:off x="228600" y="1508670"/>
            <a:ext cx="8686800" cy="32004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Rectangle 7"/>
          <p:cNvSpPr/>
          <p:nvPr/>
        </p:nvSpPr>
        <p:spPr>
          <a:xfrm>
            <a:off x="228600" y="1508670"/>
            <a:ext cx="86868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Rectangle 8"/>
          <p:cNvSpPr/>
          <p:nvPr/>
        </p:nvSpPr>
        <p:spPr>
          <a:xfrm>
            <a:off x="228600" y="1508670"/>
            <a:ext cx="26923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Rectangle 9"/>
          <p:cNvSpPr/>
          <p:nvPr/>
        </p:nvSpPr>
        <p:spPr>
          <a:xfrm>
            <a:off x="142235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1422350" y="1508670"/>
            <a:ext cx="304800" cy="304800"/>
          </a:xfrm>
          <a:prstGeom prst="rect">
            <a:avLst/>
          </a:prstGeom>
          <a:noFill/>
          <a:ln>
            <a:noFill/>
          </a:ln>
        </p:spPr>
        <p:txBody>
          <a:bodyPr wrap="square" lIns="0" tIns="0" rIns="0" bIns="0" anchor="t">
            <a:spAutoFit/>
          </a:bodyPr>
          <a:lstStyle/>
          <a:p>
            <a:pPr algn="ctr"/>
            <a:endParaRPr/>
          </a:p>
        </p:txBody>
      </p:sp>
      <p:pic>
        <p:nvPicPr>
          <p:cNvPr id="12" name="Picture 11" descr="tmpabyyo4so.png"/>
          <p:cNvPicPr>
            <a:picLocks noChangeAspect="1"/>
          </p:cNvPicPr>
          <p:nvPr/>
        </p:nvPicPr>
        <p:blipFill>
          <a:blip r:embed="rId3"/>
          <a:stretch>
            <a:fillRect/>
          </a:stretch>
        </p:blipFill>
        <p:spPr>
          <a:xfrm>
            <a:off x="1422350" y="1508670"/>
            <a:ext cx="304800" cy="304800"/>
          </a:xfrm>
          <a:prstGeom prst="rect">
            <a:avLst/>
          </a:prstGeom>
        </p:spPr>
      </p:pic>
      <p:sp>
        <p:nvSpPr>
          <p:cNvPr id="13" name="TextBox 12"/>
          <p:cNvSpPr txBox="1"/>
          <p:nvPr/>
        </p:nvSpPr>
        <p:spPr>
          <a:xfrm>
            <a:off x="22860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Регулярная проверка служб</a:t>
            </a:r>
          </a:p>
          <a:p>
            <a:pPr algn="ctr">
              <a:spcAft>
                <a:spcPts val="1200"/>
              </a:spcAft>
            </a:pPr>
            <a:r>
              <a:rPr sz="1300" b="0" i="0">
                <a:solidFill>
                  <a:srgbClr val="616161"/>
                </a:solidFill>
                <a:latin typeface="Proxima Nova"/>
              </a:rPr>
              <a:t>Проверяйте службы, чтобы поддерживать оптимальную производительность и безопасность.</a:t>
            </a:r>
          </a:p>
        </p:txBody>
      </p:sp>
      <p:sp>
        <p:nvSpPr>
          <p:cNvPr id="14" name="Rectangle 13"/>
          <p:cNvSpPr/>
          <p:nvPr/>
        </p:nvSpPr>
        <p:spPr>
          <a:xfrm>
            <a:off x="3225700" y="1508670"/>
            <a:ext cx="2692449"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5" name="Rectangle 14"/>
          <p:cNvSpPr/>
          <p:nvPr/>
        </p:nvSpPr>
        <p:spPr>
          <a:xfrm>
            <a:off x="4419451"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4419451" y="1508670"/>
            <a:ext cx="304800" cy="304800"/>
          </a:xfrm>
          <a:prstGeom prst="rect">
            <a:avLst/>
          </a:prstGeom>
          <a:noFill/>
          <a:ln>
            <a:noFill/>
          </a:ln>
        </p:spPr>
        <p:txBody>
          <a:bodyPr wrap="square" lIns="0" tIns="0" rIns="0" bIns="0" anchor="t">
            <a:spAutoFit/>
          </a:bodyPr>
          <a:lstStyle/>
          <a:p>
            <a:pPr algn="ctr"/>
            <a:endParaRPr/>
          </a:p>
        </p:txBody>
      </p:sp>
      <p:pic>
        <p:nvPicPr>
          <p:cNvPr id="17" name="Picture 16" descr="tmp5vf7m45k.png"/>
          <p:cNvPicPr>
            <a:picLocks noChangeAspect="1"/>
          </p:cNvPicPr>
          <p:nvPr/>
        </p:nvPicPr>
        <p:blipFill>
          <a:blip r:embed="rId4"/>
          <a:stretch>
            <a:fillRect/>
          </a:stretch>
        </p:blipFill>
        <p:spPr>
          <a:xfrm>
            <a:off x="4419451" y="1508670"/>
            <a:ext cx="304800" cy="304800"/>
          </a:xfrm>
          <a:prstGeom prst="rect">
            <a:avLst/>
          </a:prstGeom>
        </p:spPr>
      </p:pic>
      <p:sp>
        <p:nvSpPr>
          <p:cNvPr id="18" name="TextBox 17"/>
          <p:cNvSpPr txBox="1"/>
          <p:nvPr/>
        </p:nvSpPr>
        <p:spPr>
          <a:xfrm>
            <a:off x="3225700" y="1965870"/>
            <a:ext cx="2692449"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Создание точек восстановления</a:t>
            </a:r>
          </a:p>
          <a:p>
            <a:pPr algn="ctr">
              <a:spcAft>
                <a:spcPts val="1200"/>
              </a:spcAft>
            </a:pPr>
            <a:r>
              <a:rPr sz="1300" b="0" i="0">
                <a:solidFill>
                  <a:srgbClr val="616161"/>
                </a:solidFill>
                <a:latin typeface="Proxima Nova"/>
              </a:rPr>
              <a:t>Создавайте резервные копии перед внесением изменений для безопасности системы.</a:t>
            </a:r>
          </a:p>
        </p:txBody>
      </p:sp>
      <p:sp>
        <p:nvSpPr>
          <p:cNvPr id="19" name="Rectangle 18"/>
          <p:cNvSpPr/>
          <p:nvPr/>
        </p:nvSpPr>
        <p:spPr>
          <a:xfrm>
            <a:off x="6222950" y="1508670"/>
            <a:ext cx="2692300" cy="1279921"/>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Rectangle 19"/>
          <p:cNvSpPr/>
          <p:nvPr/>
        </p:nvSpPr>
        <p:spPr>
          <a:xfrm>
            <a:off x="7416700" y="1508670"/>
            <a:ext cx="304800" cy="304800"/>
          </a:xfrm>
          <a:prstGeom prst="rect">
            <a:avLst/>
          </a:prstGeom>
          <a:solidFill>
            <a:srgbClr val="000000">
              <a:alpha val="0"/>
            </a:srgbClr>
          </a:solidFill>
          <a:ln>
            <a:noFill/>
            <a:prstDash val="solid"/>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7416700" y="1508670"/>
            <a:ext cx="304800" cy="304800"/>
          </a:xfrm>
          <a:prstGeom prst="rect">
            <a:avLst/>
          </a:prstGeom>
          <a:noFill/>
          <a:ln>
            <a:noFill/>
          </a:ln>
        </p:spPr>
        <p:txBody>
          <a:bodyPr wrap="square" lIns="0" tIns="0" rIns="0" bIns="0" anchor="t">
            <a:spAutoFit/>
          </a:bodyPr>
          <a:lstStyle/>
          <a:p>
            <a:pPr algn="ctr"/>
            <a:endParaRPr/>
          </a:p>
        </p:txBody>
      </p:sp>
      <p:pic>
        <p:nvPicPr>
          <p:cNvPr id="22" name="Picture 21" descr="tmpj_cgkdxn.png"/>
          <p:cNvPicPr>
            <a:picLocks noChangeAspect="1"/>
          </p:cNvPicPr>
          <p:nvPr/>
        </p:nvPicPr>
        <p:blipFill>
          <a:blip r:embed="rId5"/>
          <a:stretch>
            <a:fillRect/>
          </a:stretch>
        </p:blipFill>
        <p:spPr>
          <a:xfrm>
            <a:off x="7416700" y="1508670"/>
            <a:ext cx="304800" cy="304800"/>
          </a:xfrm>
          <a:prstGeom prst="rect">
            <a:avLst/>
          </a:prstGeom>
        </p:spPr>
      </p:pic>
      <p:sp>
        <p:nvSpPr>
          <p:cNvPr id="23" name="TextBox 22"/>
          <p:cNvSpPr txBox="1"/>
          <p:nvPr/>
        </p:nvSpPr>
        <p:spPr>
          <a:xfrm>
            <a:off x="6222950" y="1965870"/>
            <a:ext cx="2692300" cy="205680"/>
          </a:xfrm>
          <a:prstGeom prst="rect">
            <a:avLst/>
          </a:prstGeom>
          <a:noFill/>
          <a:ln>
            <a:noFill/>
          </a:ln>
        </p:spPr>
        <p:txBody>
          <a:bodyPr wrap="square" lIns="0" tIns="0" rIns="0" bIns="0" anchor="t">
            <a:spAutoFit/>
          </a:bodyPr>
          <a:lstStyle/>
          <a:p>
            <a:pPr algn="ctr"/>
            <a:r>
              <a:rPr sz="1300" b="1" i="0">
                <a:solidFill>
                  <a:srgbClr val="616161"/>
                </a:solidFill>
                <a:latin typeface="Proxima Nova"/>
              </a:rPr>
              <a:t>Обновление и мониторинг</a:t>
            </a:r>
          </a:p>
          <a:p>
            <a:pPr algn="ctr">
              <a:spcAft>
                <a:spcPts val="1200"/>
              </a:spcAft>
            </a:pPr>
            <a:r>
              <a:rPr sz="1300" b="0" i="0">
                <a:solidFill>
                  <a:srgbClr val="616161"/>
                </a:solidFill>
                <a:latin typeface="Proxima Nova"/>
              </a:rPr>
              <a:t>Следите за обновлениями, чтобы службы были актуальны и безопасны.</a:t>
            </a:r>
          </a:p>
        </p:txBody>
      </p:sp>
    </p:spTree>
  </p:cSld>
  <p:clrMapOvr>
    <a:masterClrMapping/>
  </p:clrMapOvr>
</p:sld>
</file>

<file path=ppt/theme/theme1.xml><?xml version="1.0" encoding="utf-8"?>
<a:theme xmlns:a="http://schemas.openxmlformats.org/drawingml/2006/main" name="Spearmint">
  <a:themeElements>
    <a:clrScheme name="Spearmint">
      <a:dk1>
        <a:srgbClr val="202729"/>
      </a:dk1>
      <a:lt1>
        <a:srgbClr val="FFFFFF"/>
      </a:lt1>
      <a:dk2>
        <a:srgbClr val="4BA173"/>
      </a:dk2>
      <a:lt2>
        <a:srgbClr val="63D297"/>
      </a:lt2>
      <a:accent1>
        <a:srgbClr val="353744"/>
      </a:accent1>
      <a:accent2>
        <a:srgbClr val="424242"/>
      </a:accent2>
      <a:accent3>
        <a:srgbClr val="616161"/>
      </a:accent3>
      <a:accent4>
        <a:srgbClr val="999999"/>
      </a:accent4>
      <a:accent5>
        <a:srgbClr val="FF5252"/>
      </a:accent5>
      <a:accent6>
        <a:srgbClr val="FFF176"/>
      </a:accent6>
      <a:hlink>
        <a:srgbClr val="63D297"/>
      </a:hlink>
      <a:folHlink>
        <a:srgbClr val="FF525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TotalTime>
  <Words>971</Words>
  <Application>Microsoft Office PowerPoint</Application>
  <PresentationFormat>Экран (16:9)</PresentationFormat>
  <Paragraphs>80</Paragraphs>
  <Slides>7</Slides>
  <Notes>6</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7</vt:i4>
      </vt:variant>
    </vt:vector>
  </HeadingPairs>
  <TitlesOfParts>
    <vt:vector size="11" baseType="lpstr">
      <vt:lpstr>Arial</vt:lpstr>
      <vt:lpstr>Times New Roman</vt:lpstr>
      <vt:lpstr>Proxima Nova</vt:lpstr>
      <vt:lpstr>Spearmint</vt:lpstr>
      <vt:lpstr>PhD, кафедра информационные системы Карюкин В.И.</vt:lpstr>
      <vt:lpstr>Введение</vt:lpstr>
      <vt:lpstr>Основные службы Windows 11</vt:lpstr>
      <vt:lpstr>Настройка служб для производительности</vt:lpstr>
      <vt:lpstr>Настройка служб для безопасности</vt:lpstr>
      <vt:lpstr>Ручная и автоматическая настройка</vt:lpstr>
      <vt:lpstr>Заключение</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PhD, кафедра информационные системы Карюкин В.И.</dc:title>
  <cp:lastModifiedBy>Владислав Карюкин</cp:lastModifiedBy>
  <cp:revision>4</cp:revision>
  <dcterms:modified xsi:type="dcterms:W3CDTF">2024-11-01T04:06:49Z</dcterms:modified>
</cp:coreProperties>
</file>